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4"/>
  </p:sldMasterIdLst>
  <p:notesMasterIdLst>
    <p:notesMasterId r:id="rId15"/>
  </p:notesMasterIdLst>
  <p:handoutMasterIdLst>
    <p:handoutMasterId r:id="rId16"/>
  </p:handoutMasterIdLst>
  <p:sldIdLst>
    <p:sldId id="270" r:id="rId5"/>
    <p:sldId id="269" r:id="rId6"/>
    <p:sldId id="271" r:id="rId7"/>
    <p:sldId id="281" r:id="rId8"/>
    <p:sldId id="273" r:id="rId9"/>
    <p:sldId id="274" r:id="rId10"/>
    <p:sldId id="275" r:id="rId11"/>
    <p:sldId id="278" r:id="rId12"/>
    <p:sldId id="279" r:id="rId13"/>
    <p:sldId id="28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413031-364C-424C-A48B-F7ED282AAFBD}" v="2" dt="2024-10-07T20:50:50.6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71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8" d="100"/>
          <a:sy n="58" d="100"/>
        </p:scale>
        <p:origin x="197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le Hall" userId="a094d25bc8db6fa5" providerId="LiveId" clId="{57413031-364C-424C-A48B-F7ED282AAFBD}"/>
    <pc:docChg chg="custSel modSld">
      <pc:chgData name="Danielle Hall" userId="a094d25bc8db6fa5" providerId="LiveId" clId="{57413031-364C-424C-A48B-F7ED282AAFBD}" dt="2024-10-07T20:50:50.678" v="10"/>
      <pc:docMkLst>
        <pc:docMk/>
      </pc:docMkLst>
      <pc:sldChg chg="delSp mod">
        <pc:chgData name="Danielle Hall" userId="a094d25bc8db6fa5" providerId="LiveId" clId="{57413031-364C-424C-A48B-F7ED282AAFBD}" dt="2024-10-07T20:40:40.130" v="0" actId="21"/>
        <pc:sldMkLst>
          <pc:docMk/>
          <pc:sldMk cId="958260127" sldId="269"/>
        </pc:sldMkLst>
        <pc:spChg chg="del">
          <ac:chgData name="Danielle Hall" userId="a094d25bc8db6fa5" providerId="LiveId" clId="{57413031-364C-424C-A48B-F7ED282AAFBD}" dt="2024-10-07T20:40:40.130" v="0" actId="21"/>
          <ac:spMkLst>
            <pc:docMk/>
            <pc:sldMk cId="958260127" sldId="269"/>
            <ac:spMk id="4" creationId="{32EDB71E-5371-3DCC-4A83-8E7ABBA2A3E4}"/>
          </ac:spMkLst>
        </pc:spChg>
      </pc:sldChg>
      <pc:sldChg chg="delSp mod">
        <pc:chgData name="Danielle Hall" userId="a094d25bc8db6fa5" providerId="LiveId" clId="{57413031-364C-424C-A48B-F7ED282AAFBD}" dt="2024-10-07T20:40:43.215" v="1" actId="21"/>
        <pc:sldMkLst>
          <pc:docMk/>
          <pc:sldMk cId="2854313000" sldId="271"/>
        </pc:sldMkLst>
        <pc:spChg chg="del">
          <ac:chgData name="Danielle Hall" userId="a094d25bc8db6fa5" providerId="LiveId" clId="{57413031-364C-424C-A48B-F7ED282AAFBD}" dt="2024-10-07T20:40:43.215" v="1" actId="21"/>
          <ac:spMkLst>
            <pc:docMk/>
            <pc:sldMk cId="2854313000" sldId="271"/>
            <ac:spMk id="6" creationId="{2DF10F7C-2D1B-D577-660D-D40A015CDC13}"/>
          </ac:spMkLst>
        </pc:spChg>
      </pc:sldChg>
      <pc:sldChg chg="delSp mod">
        <pc:chgData name="Danielle Hall" userId="a094d25bc8db6fa5" providerId="LiveId" clId="{57413031-364C-424C-A48B-F7ED282AAFBD}" dt="2024-10-07T20:41:08.979" v="7" actId="21"/>
        <pc:sldMkLst>
          <pc:docMk/>
          <pc:sldMk cId="3746228856" sldId="273"/>
        </pc:sldMkLst>
        <pc:spChg chg="del">
          <ac:chgData name="Danielle Hall" userId="a094d25bc8db6fa5" providerId="LiveId" clId="{57413031-364C-424C-A48B-F7ED282AAFBD}" dt="2024-10-07T20:41:08.979" v="7" actId="21"/>
          <ac:spMkLst>
            <pc:docMk/>
            <pc:sldMk cId="3746228856" sldId="273"/>
            <ac:spMk id="5" creationId="{2F020BE8-5685-692F-288C-909B70F74C56}"/>
          </ac:spMkLst>
        </pc:spChg>
      </pc:sldChg>
      <pc:sldChg chg="delSp mod">
        <pc:chgData name="Danielle Hall" userId="a094d25bc8db6fa5" providerId="LiveId" clId="{57413031-364C-424C-A48B-F7ED282AAFBD}" dt="2024-10-07T20:41:05.159" v="6" actId="21"/>
        <pc:sldMkLst>
          <pc:docMk/>
          <pc:sldMk cId="3168023760" sldId="274"/>
        </pc:sldMkLst>
        <pc:spChg chg="del">
          <ac:chgData name="Danielle Hall" userId="a094d25bc8db6fa5" providerId="LiveId" clId="{57413031-364C-424C-A48B-F7ED282AAFBD}" dt="2024-10-07T20:41:05.159" v="6" actId="21"/>
          <ac:spMkLst>
            <pc:docMk/>
            <pc:sldMk cId="3168023760" sldId="274"/>
            <ac:spMk id="4" creationId="{3A326B89-0AA1-AAE5-FA4A-810266D51913}"/>
          </ac:spMkLst>
        </pc:spChg>
      </pc:sldChg>
      <pc:sldChg chg="addSp delSp modSp mod modTransition modAnim">
        <pc:chgData name="Danielle Hall" userId="a094d25bc8db6fa5" providerId="LiveId" clId="{57413031-364C-424C-A48B-F7ED282AAFBD}" dt="2024-10-07T20:50:50.678" v="10"/>
        <pc:sldMkLst>
          <pc:docMk/>
          <pc:sldMk cId="1686090221" sldId="275"/>
        </pc:sldMkLst>
        <pc:spChg chg="del">
          <ac:chgData name="Danielle Hall" userId="a094d25bc8db6fa5" providerId="LiveId" clId="{57413031-364C-424C-A48B-F7ED282AAFBD}" dt="2024-10-07T20:41:02.237" v="5" actId="21"/>
          <ac:spMkLst>
            <pc:docMk/>
            <pc:sldMk cId="1686090221" sldId="275"/>
            <ac:spMk id="4" creationId="{FDD9DBC3-B28A-3BAE-C34B-4F3CDDF0515C}"/>
          </ac:spMkLst>
        </pc:spChg>
        <pc:picChg chg="del">
          <ac:chgData name="Danielle Hall" userId="a094d25bc8db6fa5" providerId="LiveId" clId="{57413031-364C-424C-A48B-F7ED282AAFBD}" dt="2024-10-07T20:48:37.490" v="9"/>
          <ac:picMkLst>
            <pc:docMk/>
            <pc:sldMk cId="1686090221" sldId="275"/>
            <ac:picMk id="10" creationId="{D8474E20-1F9E-C1E6-DE0E-67A2DFC9A90E}"/>
          </ac:picMkLst>
        </pc:picChg>
        <pc:picChg chg="add del mod ord">
          <ac:chgData name="Danielle Hall" userId="a094d25bc8db6fa5" providerId="LiveId" clId="{57413031-364C-424C-A48B-F7ED282AAFBD}" dt="2024-10-07T20:50:50.678" v="10"/>
          <ac:picMkLst>
            <pc:docMk/>
            <pc:sldMk cId="1686090221" sldId="275"/>
            <ac:picMk id="14" creationId="{7044C764-BA0E-F596-00E7-480BCFF64BC8}"/>
          </ac:picMkLst>
        </pc:picChg>
        <pc:picChg chg="add mod">
          <ac:chgData name="Danielle Hall" userId="a094d25bc8db6fa5" providerId="LiveId" clId="{57413031-364C-424C-A48B-F7ED282AAFBD}" dt="2024-10-07T20:50:50.678" v="10"/>
          <ac:picMkLst>
            <pc:docMk/>
            <pc:sldMk cId="1686090221" sldId="275"/>
            <ac:picMk id="15" creationId="{399474EB-DB02-07F3-5B65-8B3BD98B303E}"/>
          </ac:picMkLst>
        </pc:picChg>
      </pc:sldChg>
      <pc:sldChg chg="delSp mod">
        <pc:chgData name="Danielle Hall" userId="a094d25bc8db6fa5" providerId="LiveId" clId="{57413031-364C-424C-A48B-F7ED282AAFBD}" dt="2024-10-07T20:40:57.518" v="4" actId="21"/>
        <pc:sldMkLst>
          <pc:docMk/>
          <pc:sldMk cId="679507203" sldId="278"/>
        </pc:sldMkLst>
        <pc:spChg chg="del">
          <ac:chgData name="Danielle Hall" userId="a094d25bc8db6fa5" providerId="LiveId" clId="{57413031-364C-424C-A48B-F7ED282AAFBD}" dt="2024-10-07T20:40:57.518" v="4" actId="21"/>
          <ac:spMkLst>
            <pc:docMk/>
            <pc:sldMk cId="679507203" sldId="278"/>
            <ac:spMk id="4" creationId="{631220E3-351E-1E23-3176-294F71009378}"/>
          </ac:spMkLst>
        </pc:spChg>
      </pc:sldChg>
      <pc:sldChg chg="delSp mod">
        <pc:chgData name="Danielle Hall" userId="a094d25bc8db6fa5" providerId="LiveId" clId="{57413031-364C-424C-A48B-F7ED282AAFBD}" dt="2024-10-07T20:40:54.610" v="3" actId="21"/>
        <pc:sldMkLst>
          <pc:docMk/>
          <pc:sldMk cId="3488713831" sldId="279"/>
        </pc:sldMkLst>
        <pc:spChg chg="del">
          <ac:chgData name="Danielle Hall" userId="a094d25bc8db6fa5" providerId="LiveId" clId="{57413031-364C-424C-A48B-F7ED282AAFBD}" dt="2024-10-07T20:40:54.610" v="3" actId="21"/>
          <ac:spMkLst>
            <pc:docMk/>
            <pc:sldMk cId="3488713831" sldId="279"/>
            <ac:spMk id="4" creationId="{519ADC0F-BB99-7B57-FBDB-0117BA6A6EE6}"/>
          </ac:spMkLst>
        </pc:spChg>
      </pc:sldChg>
      <pc:sldChg chg="delSp mod">
        <pc:chgData name="Danielle Hall" userId="a094d25bc8db6fa5" providerId="LiveId" clId="{57413031-364C-424C-A48B-F7ED282AAFBD}" dt="2024-10-07T20:40:46.220" v="2" actId="21"/>
        <pc:sldMkLst>
          <pc:docMk/>
          <pc:sldMk cId="2831928433" sldId="281"/>
        </pc:sldMkLst>
        <pc:spChg chg="del">
          <ac:chgData name="Danielle Hall" userId="a094d25bc8db6fa5" providerId="LiveId" clId="{57413031-364C-424C-A48B-F7ED282AAFBD}" dt="2024-10-07T20:40:46.220" v="2" actId="21"/>
          <ac:spMkLst>
            <pc:docMk/>
            <pc:sldMk cId="2831928433" sldId="281"/>
            <ac:spMk id="4" creationId="{32EDB71E-5371-3DCC-4A83-8E7ABBA2A3E4}"/>
          </ac:spMkLst>
        </pc:spChg>
      </pc:sldChg>
    </pc:docChg>
  </pc:docChgLst>
</pc:chgInfo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883D93-EAFF-439B-BFA3-E637EE19FD4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6AE978-0B96-4F4D-9096-DC15D1D827E0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How does this contribute to the discipline? </a:t>
          </a:r>
        </a:p>
      </dgm:t>
    </dgm:pt>
    <dgm:pt modelId="{D00CA189-281B-4792-AE1A-FAF1502F06D2}" type="parTrans" cxnId="{ADE20223-7DF4-48EB-96D8-C1FB59226964}">
      <dgm:prSet/>
      <dgm:spPr/>
      <dgm:t>
        <a:bodyPr/>
        <a:lstStyle/>
        <a:p>
          <a:endParaRPr lang="en-US"/>
        </a:p>
      </dgm:t>
    </dgm:pt>
    <dgm:pt modelId="{4E97573D-1EB6-4603-9124-E5EBD409BDDD}" type="sibTrans" cxnId="{ADE20223-7DF4-48EB-96D8-C1FB59226964}">
      <dgm:prSet/>
      <dgm:spPr/>
      <dgm:t>
        <a:bodyPr/>
        <a:lstStyle/>
        <a:p>
          <a:endParaRPr lang="en-US"/>
        </a:p>
      </dgm:t>
    </dgm:pt>
    <dgm:pt modelId="{D474697C-0667-4EF0-975F-E882A02959F2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Fills a gap within previous research.</a:t>
          </a:r>
        </a:p>
      </dgm:t>
    </dgm:pt>
    <dgm:pt modelId="{6A56DB02-DD88-4A77-9E3A-17DC39D509B1}" type="parTrans" cxnId="{9DF6AB60-4CEE-4329-B6C2-E1731B77BAD4}">
      <dgm:prSet/>
      <dgm:spPr/>
      <dgm:t>
        <a:bodyPr/>
        <a:lstStyle/>
        <a:p>
          <a:endParaRPr lang="en-US"/>
        </a:p>
      </dgm:t>
    </dgm:pt>
    <dgm:pt modelId="{751C68C4-1C85-4D5E-BD31-E2824D0FDEA1}" type="sibTrans" cxnId="{9DF6AB60-4CEE-4329-B6C2-E1731B77BAD4}">
      <dgm:prSet/>
      <dgm:spPr/>
      <dgm:t>
        <a:bodyPr/>
        <a:lstStyle/>
        <a:p>
          <a:endParaRPr lang="en-US"/>
        </a:p>
      </dgm:t>
    </dgm:pt>
    <dgm:pt modelId="{49816FD9-657A-4DA3-9C03-6CDDE7DCA991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Why is this important to research? </a:t>
          </a:r>
        </a:p>
      </dgm:t>
    </dgm:pt>
    <dgm:pt modelId="{580988D7-3598-4C6C-BA12-5637FA8D7D19}" type="parTrans" cxnId="{8CE2D627-9B2F-47DC-9601-99CE58B3038B}">
      <dgm:prSet/>
      <dgm:spPr/>
      <dgm:t>
        <a:bodyPr/>
        <a:lstStyle/>
        <a:p>
          <a:endParaRPr lang="en-US"/>
        </a:p>
      </dgm:t>
    </dgm:pt>
    <dgm:pt modelId="{3FD0312E-DCA3-4206-B187-1947757F0819}" type="sibTrans" cxnId="{8CE2D627-9B2F-47DC-9601-99CE58B3038B}">
      <dgm:prSet/>
      <dgm:spPr/>
      <dgm:t>
        <a:bodyPr/>
        <a:lstStyle/>
        <a:p>
          <a:endParaRPr lang="en-US"/>
        </a:p>
      </dgm:t>
    </dgm:pt>
    <dgm:pt modelId="{E2B4F3F1-7D6D-42FF-9E73-47CE2DA7471D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Mentally ill individuals have a high mortality rate. </a:t>
          </a:r>
        </a:p>
      </dgm:t>
    </dgm:pt>
    <dgm:pt modelId="{A316D903-2D0F-42F4-8CED-1813350CDBB1}" type="parTrans" cxnId="{0AF8F47E-210F-40B8-8774-CA0888246625}">
      <dgm:prSet/>
      <dgm:spPr/>
      <dgm:t>
        <a:bodyPr/>
        <a:lstStyle/>
        <a:p>
          <a:endParaRPr lang="en-US"/>
        </a:p>
      </dgm:t>
    </dgm:pt>
    <dgm:pt modelId="{B57C352B-9731-4916-AD32-9BDC0D6A47B7}" type="sibTrans" cxnId="{0AF8F47E-210F-40B8-8774-CA0888246625}">
      <dgm:prSet/>
      <dgm:spPr/>
      <dgm:t>
        <a:bodyPr/>
        <a:lstStyle/>
        <a:p>
          <a:endParaRPr lang="en-US"/>
        </a:p>
      </dgm:t>
    </dgm:pt>
    <dgm:pt modelId="{6AB133B0-C0F9-4543-834B-3A36ED622E77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Gives researchers a direction to conduct more research. </a:t>
          </a:r>
        </a:p>
      </dgm:t>
    </dgm:pt>
    <dgm:pt modelId="{6F67BACC-83C5-4D21-9B5A-EA1A7CC058F8}" type="parTrans" cxnId="{7F86B825-82EA-42E5-B06A-2621ED1EFE53}">
      <dgm:prSet/>
      <dgm:spPr/>
      <dgm:t>
        <a:bodyPr/>
        <a:lstStyle/>
        <a:p>
          <a:endParaRPr lang="en-US"/>
        </a:p>
      </dgm:t>
    </dgm:pt>
    <dgm:pt modelId="{277B3847-8A88-4CDE-9C2D-BC80316B3E4F}" type="sibTrans" cxnId="{7F86B825-82EA-42E5-B06A-2621ED1EFE53}">
      <dgm:prSet/>
      <dgm:spPr/>
      <dgm:t>
        <a:bodyPr/>
        <a:lstStyle/>
        <a:p>
          <a:endParaRPr lang="en-US"/>
        </a:p>
      </dgm:t>
    </dgm:pt>
    <dgm:pt modelId="{E92CA4DD-64BC-40C7-AB6B-2E359A655D5D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Digital platform usage.</a:t>
          </a:r>
        </a:p>
      </dgm:t>
    </dgm:pt>
    <dgm:pt modelId="{295C3EE9-4FB5-415F-AB94-006CD373FA09}" type="parTrans" cxnId="{6824E22B-D41D-4687-B65A-4F99E15FEB96}">
      <dgm:prSet/>
      <dgm:spPr/>
      <dgm:t>
        <a:bodyPr/>
        <a:lstStyle/>
        <a:p>
          <a:endParaRPr lang="en-US"/>
        </a:p>
      </dgm:t>
    </dgm:pt>
    <dgm:pt modelId="{B73689EC-50B2-40ED-A338-623A77376DE5}" type="sibTrans" cxnId="{6824E22B-D41D-4687-B65A-4F99E15FEB96}">
      <dgm:prSet/>
      <dgm:spPr/>
      <dgm:t>
        <a:bodyPr/>
        <a:lstStyle/>
        <a:p>
          <a:endParaRPr lang="en-US"/>
        </a:p>
      </dgm:t>
    </dgm:pt>
    <dgm:pt modelId="{8EEB520A-9510-40F1-9991-015F03F89BE0}" type="pres">
      <dgm:prSet presAssocID="{16883D93-EAFF-439B-BFA3-E637EE19FD42}" presName="linear" presStyleCnt="0">
        <dgm:presLayoutVars>
          <dgm:animLvl val="lvl"/>
          <dgm:resizeHandles val="exact"/>
        </dgm:presLayoutVars>
      </dgm:prSet>
      <dgm:spPr/>
    </dgm:pt>
    <dgm:pt modelId="{16AFB748-5244-4881-B729-4CFE23424F9E}" type="pres">
      <dgm:prSet presAssocID="{D86AE978-0B96-4F4D-9096-DC15D1D827E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9C2B7A6-9D1B-4944-ADFB-4DDEB8BFBC4F}" type="pres">
      <dgm:prSet presAssocID="{D86AE978-0B96-4F4D-9096-DC15D1D827E0}" presName="childText" presStyleLbl="revTx" presStyleIdx="0" presStyleCnt="2">
        <dgm:presLayoutVars>
          <dgm:bulletEnabled val="1"/>
        </dgm:presLayoutVars>
      </dgm:prSet>
      <dgm:spPr/>
    </dgm:pt>
    <dgm:pt modelId="{B01ACB49-2D27-4CAA-9D70-42D05F7E2454}" type="pres">
      <dgm:prSet presAssocID="{49816FD9-657A-4DA3-9C03-6CDDE7DCA99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09A12E0-F3B4-4949-9B1B-70C734ECBDD4}" type="pres">
      <dgm:prSet presAssocID="{49816FD9-657A-4DA3-9C03-6CDDE7DCA991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ADE20223-7DF4-48EB-96D8-C1FB59226964}" srcId="{16883D93-EAFF-439B-BFA3-E637EE19FD42}" destId="{D86AE978-0B96-4F4D-9096-DC15D1D827E0}" srcOrd="0" destOrd="0" parTransId="{D00CA189-281B-4792-AE1A-FAF1502F06D2}" sibTransId="{4E97573D-1EB6-4603-9124-E5EBD409BDDD}"/>
    <dgm:cxn modelId="{7F86B825-82EA-42E5-B06A-2621ED1EFE53}" srcId="{D86AE978-0B96-4F4D-9096-DC15D1D827E0}" destId="{6AB133B0-C0F9-4543-834B-3A36ED622E77}" srcOrd="1" destOrd="0" parTransId="{6F67BACC-83C5-4D21-9B5A-EA1A7CC058F8}" sibTransId="{277B3847-8A88-4CDE-9C2D-BC80316B3E4F}"/>
    <dgm:cxn modelId="{8CE2D627-9B2F-47DC-9601-99CE58B3038B}" srcId="{16883D93-EAFF-439B-BFA3-E637EE19FD42}" destId="{49816FD9-657A-4DA3-9C03-6CDDE7DCA991}" srcOrd="1" destOrd="0" parTransId="{580988D7-3598-4C6C-BA12-5637FA8D7D19}" sibTransId="{3FD0312E-DCA3-4206-B187-1947757F0819}"/>
    <dgm:cxn modelId="{6824E22B-D41D-4687-B65A-4F99E15FEB96}" srcId="{49816FD9-657A-4DA3-9C03-6CDDE7DCA991}" destId="{E92CA4DD-64BC-40C7-AB6B-2E359A655D5D}" srcOrd="1" destOrd="0" parTransId="{295C3EE9-4FB5-415F-AB94-006CD373FA09}" sibTransId="{B73689EC-50B2-40ED-A338-623A77376DE5}"/>
    <dgm:cxn modelId="{9DF6AB60-4CEE-4329-B6C2-E1731B77BAD4}" srcId="{D86AE978-0B96-4F4D-9096-DC15D1D827E0}" destId="{D474697C-0667-4EF0-975F-E882A02959F2}" srcOrd="0" destOrd="0" parTransId="{6A56DB02-DD88-4A77-9E3A-17DC39D509B1}" sibTransId="{751C68C4-1C85-4D5E-BD31-E2824D0FDEA1}"/>
    <dgm:cxn modelId="{F636796C-896F-4D5F-97F4-F092F0497EDF}" type="presOf" srcId="{E92CA4DD-64BC-40C7-AB6B-2E359A655D5D}" destId="{909A12E0-F3B4-4949-9B1B-70C734ECBDD4}" srcOrd="0" destOrd="1" presId="urn:microsoft.com/office/officeart/2005/8/layout/vList2"/>
    <dgm:cxn modelId="{FB96B24C-D09C-41FD-8C10-57BC6EABA242}" type="presOf" srcId="{D474697C-0667-4EF0-975F-E882A02959F2}" destId="{49C2B7A6-9D1B-4944-ADFB-4DDEB8BFBC4F}" srcOrd="0" destOrd="0" presId="urn:microsoft.com/office/officeart/2005/8/layout/vList2"/>
    <dgm:cxn modelId="{0AF8F47E-210F-40B8-8774-CA0888246625}" srcId="{49816FD9-657A-4DA3-9C03-6CDDE7DCA991}" destId="{E2B4F3F1-7D6D-42FF-9E73-47CE2DA7471D}" srcOrd="0" destOrd="0" parTransId="{A316D903-2D0F-42F4-8CED-1813350CDBB1}" sibTransId="{B57C352B-9731-4916-AD32-9BDC0D6A47B7}"/>
    <dgm:cxn modelId="{37C6A295-C1F5-43DC-A803-69BAB7AF2DEA}" type="presOf" srcId="{D86AE978-0B96-4F4D-9096-DC15D1D827E0}" destId="{16AFB748-5244-4881-B729-4CFE23424F9E}" srcOrd="0" destOrd="0" presId="urn:microsoft.com/office/officeart/2005/8/layout/vList2"/>
    <dgm:cxn modelId="{E9925C9E-398D-4599-83E6-27D91F7479DE}" type="presOf" srcId="{16883D93-EAFF-439B-BFA3-E637EE19FD42}" destId="{8EEB520A-9510-40F1-9991-015F03F89BE0}" srcOrd="0" destOrd="0" presId="urn:microsoft.com/office/officeart/2005/8/layout/vList2"/>
    <dgm:cxn modelId="{981775D2-116F-47BE-A2CB-43821F3969AF}" type="presOf" srcId="{E2B4F3F1-7D6D-42FF-9E73-47CE2DA7471D}" destId="{909A12E0-F3B4-4949-9B1B-70C734ECBDD4}" srcOrd="0" destOrd="0" presId="urn:microsoft.com/office/officeart/2005/8/layout/vList2"/>
    <dgm:cxn modelId="{3F3AD0D3-875E-41E5-9DB4-5E965BCEE5F8}" type="presOf" srcId="{6AB133B0-C0F9-4543-834B-3A36ED622E77}" destId="{49C2B7A6-9D1B-4944-ADFB-4DDEB8BFBC4F}" srcOrd="0" destOrd="1" presId="urn:microsoft.com/office/officeart/2005/8/layout/vList2"/>
    <dgm:cxn modelId="{FD9830FA-7B80-43D3-A15A-7CE40DA610A7}" type="presOf" srcId="{49816FD9-657A-4DA3-9C03-6CDDE7DCA991}" destId="{B01ACB49-2D27-4CAA-9D70-42D05F7E2454}" srcOrd="0" destOrd="0" presId="urn:microsoft.com/office/officeart/2005/8/layout/vList2"/>
    <dgm:cxn modelId="{1AED9F90-209D-46BB-A089-32FB59C01826}" type="presParOf" srcId="{8EEB520A-9510-40F1-9991-015F03F89BE0}" destId="{16AFB748-5244-4881-B729-4CFE23424F9E}" srcOrd="0" destOrd="0" presId="urn:microsoft.com/office/officeart/2005/8/layout/vList2"/>
    <dgm:cxn modelId="{102E3E51-D2F9-4725-8204-10FAF4E7A127}" type="presParOf" srcId="{8EEB520A-9510-40F1-9991-015F03F89BE0}" destId="{49C2B7A6-9D1B-4944-ADFB-4DDEB8BFBC4F}" srcOrd="1" destOrd="0" presId="urn:microsoft.com/office/officeart/2005/8/layout/vList2"/>
    <dgm:cxn modelId="{3A063303-45B4-4B5C-BD76-E75410754F86}" type="presParOf" srcId="{8EEB520A-9510-40F1-9991-015F03F89BE0}" destId="{B01ACB49-2D27-4CAA-9D70-42D05F7E2454}" srcOrd="2" destOrd="0" presId="urn:microsoft.com/office/officeart/2005/8/layout/vList2"/>
    <dgm:cxn modelId="{4CF50C1C-22E8-47AA-82FD-CC295CCF3308}" type="presParOf" srcId="{8EEB520A-9510-40F1-9991-015F03F89BE0}" destId="{909A12E0-F3B4-4949-9B1B-70C734ECBDD4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6883D93-EAFF-439B-BFA3-E637EE19FD42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6AE978-0B96-4F4D-9096-DC15D1D827E0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Aim 1: Develop general and gender-specific models.</a:t>
          </a:r>
        </a:p>
      </dgm:t>
    </dgm:pt>
    <dgm:pt modelId="{D00CA189-281B-4792-AE1A-FAF1502F06D2}" type="parTrans" cxnId="{ADE20223-7DF4-48EB-96D8-C1FB59226964}">
      <dgm:prSet/>
      <dgm:spPr/>
      <dgm:t>
        <a:bodyPr/>
        <a:lstStyle/>
        <a:p>
          <a:endParaRPr lang="en-US"/>
        </a:p>
      </dgm:t>
    </dgm:pt>
    <dgm:pt modelId="{4E97573D-1EB6-4603-9124-E5EBD409BDDD}" type="sibTrans" cxnId="{ADE20223-7DF4-48EB-96D8-C1FB59226964}">
      <dgm:prSet/>
      <dgm:spPr/>
      <dgm:t>
        <a:bodyPr/>
        <a:lstStyle/>
        <a:p>
          <a:endParaRPr lang="en-US"/>
        </a:p>
      </dgm:t>
    </dgm:pt>
    <dgm:pt modelId="{D474697C-0667-4EF0-975F-E882A02959F2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Objective 1.1: Collect and process survey data.</a:t>
          </a:r>
        </a:p>
      </dgm:t>
    </dgm:pt>
    <dgm:pt modelId="{6A56DB02-DD88-4A77-9E3A-17DC39D509B1}" type="parTrans" cxnId="{9DF6AB60-4CEE-4329-B6C2-E1731B77BAD4}">
      <dgm:prSet/>
      <dgm:spPr/>
      <dgm:t>
        <a:bodyPr/>
        <a:lstStyle/>
        <a:p>
          <a:endParaRPr lang="en-US"/>
        </a:p>
      </dgm:t>
    </dgm:pt>
    <dgm:pt modelId="{751C68C4-1C85-4D5E-BD31-E2824D0FDEA1}" type="sibTrans" cxnId="{9DF6AB60-4CEE-4329-B6C2-E1731B77BAD4}">
      <dgm:prSet/>
      <dgm:spPr/>
      <dgm:t>
        <a:bodyPr/>
        <a:lstStyle/>
        <a:p>
          <a:endParaRPr lang="en-US"/>
        </a:p>
      </dgm:t>
    </dgm:pt>
    <dgm:pt modelId="{49816FD9-657A-4DA3-9C03-6CDDE7DCA991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Aim 2: Evaluate the effectiveness of the models. </a:t>
          </a:r>
        </a:p>
      </dgm:t>
    </dgm:pt>
    <dgm:pt modelId="{580988D7-3598-4C6C-BA12-5637FA8D7D19}" type="parTrans" cxnId="{8CE2D627-9B2F-47DC-9601-99CE58B3038B}">
      <dgm:prSet/>
      <dgm:spPr/>
      <dgm:t>
        <a:bodyPr/>
        <a:lstStyle/>
        <a:p>
          <a:endParaRPr lang="en-US"/>
        </a:p>
      </dgm:t>
    </dgm:pt>
    <dgm:pt modelId="{3FD0312E-DCA3-4206-B187-1947757F0819}" type="sibTrans" cxnId="{8CE2D627-9B2F-47DC-9601-99CE58B3038B}">
      <dgm:prSet/>
      <dgm:spPr/>
      <dgm:t>
        <a:bodyPr/>
        <a:lstStyle/>
        <a:p>
          <a:endParaRPr lang="en-US"/>
        </a:p>
      </dgm:t>
    </dgm:pt>
    <dgm:pt modelId="{E2B4F3F1-7D6D-42FF-9E73-47CE2DA7471D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Objective 2.1: Assess the performance of the models. </a:t>
          </a:r>
        </a:p>
      </dgm:t>
    </dgm:pt>
    <dgm:pt modelId="{A316D903-2D0F-42F4-8CED-1813350CDBB1}" type="parTrans" cxnId="{0AF8F47E-210F-40B8-8774-CA0888246625}">
      <dgm:prSet/>
      <dgm:spPr/>
      <dgm:t>
        <a:bodyPr/>
        <a:lstStyle/>
        <a:p>
          <a:endParaRPr lang="en-US"/>
        </a:p>
      </dgm:t>
    </dgm:pt>
    <dgm:pt modelId="{B57C352B-9731-4916-AD32-9BDC0D6A47B7}" type="sibTrans" cxnId="{0AF8F47E-210F-40B8-8774-CA0888246625}">
      <dgm:prSet/>
      <dgm:spPr/>
      <dgm:t>
        <a:bodyPr/>
        <a:lstStyle/>
        <a:p>
          <a:endParaRPr lang="en-US"/>
        </a:p>
      </dgm:t>
    </dgm:pt>
    <dgm:pt modelId="{6B6F300F-34C8-4C85-9297-95F0C60FAFBC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Objective 1.2: Identify key predictors of mental health issues. </a:t>
          </a:r>
        </a:p>
      </dgm:t>
    </dgm:pt>
    <dgm:pt modelId="{7531CB4B-638E-41DA-86B8-6CF19298DF3D}" type="parTrans" cxnId="{533E41D8-24CB-48BC-B22A-025FD66623E1}">
      <dgm:prSet/>
      <dgm:spPr/>
      <dgm:t>
        <a:bodyPr/>
        <a:lstStyle/>
        <a:p>
          <a:endParaRPr lang="en-US"/>
        </a:p>
      </dgm:t>
    </dgm:pt>
    <dgm:pt modelId="{07057F79-4449-4492-A07A-CBB2F61AB005}" type="sibTrans" cxnId="{533E41D8-24CB-48BC-B22A-025FD66623E1}">
      <dgm:prSet/>
      <dgm:spPr/>
      <dgm:t>
        <a:bodyPr/>
        <a:lstStyle/>
        <a:p>
          <a:endParaRPr lang="en-US"/>
        </a:p>
      </dgm:t>
    </dgm:pt>
    <dgm:pt modelId="{39988697-71F6-4781-90E1-D1109180B36F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Objective 1.3: Train predictive models. </a:t>
          </a:r>
        </a:p>
      </dgm:t>
    </dgm:pt>
    <dgm:pt modelId="{D00DDDAC-9647-4FA1-AEB2-F278FA98C851}" type="parTrans" cxnId="{8B2F4291-0692-4066-B994-B0D48FD3C23A}">
      <dgm:prSet/>
      <dgm:spPr/>
      <dgm:t>
        <a:bodyPr/>
        <a:lstStyle/>
        <a:p>
          <a:endParaRPr lang="en-US"/>
        </a:p>
      </dgm:t>
    </dgm:pt>
    <dgm:pt modelId="{DF64099C-B3E5-4177-BB64-9024A8CC0490}" type="sibTrans" cxnId="{8B2F4291-0692-4066-B994-B0D48FD3C23A}">
      <dgm:prSet/>
      <dgm:spPr/>
      <dgm:t>
        <a:bodyPr/>
        <a:lstStyle/>
        <a:p>
          <a:endParaRPr lang="en-US"/>
        </a:p>
      </dgm:t>
    </dgm:pt>
    <dgm:pt modelId="{0422FA19-9EBE-4B18-8C30-8B6F523E6D74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Objective 2.2: Compare the performance of the models. </a:t>
          </a:r>
        </a:p>
      </dgm:t>
    </dgm:pt>
    <dgm:pt modelId="{0734DFCE-5D8E-403E-BB42-DF15FAA074F7}" type="parTrans" cxnId="{F41E60AC-CF41-4152-9A09-60424B9128D2}">
      <dgm:prSet/>
      <dgm:spPr/>
      <dgm:t>
        <a:bodyPr/>
        <a:lstStyle/>
        <a:p>
          <a:endParaRPr lang="en-US"/>
        </a:p>
      </dgm:t>
    </dgm:pt>
    <dgm:pt modelId="{A36A79A2-7274-4B58-99C8-9D5BE3D7EF95}" type="sibTrans" cxnId="{F41E60AC-CF41-4152-9A09-60424B9128D2}">
      <dgm:prSet/>
      <dgm:spPr/>
      <dgm:t>
        <a:bodyPr/>
        <a:lstStyle/>
        <a:p>
          <a:endParaRPr lang="en-US"/>
        </a:p>
      </dgm:t>
    </dgm:pt>
    <dgm:pt modelId="{4E6E93D7-6386-4A4D-BC7C-F438627E32B8}" type="pres">
      <dgm:prSet presAssocID="{16883D93-EAFF-439B-BFA3-E637EE19FD42}" presName="linear" presStyleCnt="0">
        <dgm:presLayoutVars>
          <dgm:dir/>
          <dgm:animLvl val="lvl"/>
          <dgm:resizeHandles val="exact"/>
        </dgm:presLayoutVars>
      </dgm:prSet>
      <dgm:spPr/>
    </dgm:pt>
    <dgm:pt modelId="{40952A8C-BA5A-4DBE-950C-7D9CD6CC9CEE}" type="pres">
      <dgm:prSet presAssocID="{D86AE978-0B96-4F4D-9096-DC15D1D827E0}" presName="parentLin" presStyleCnt="0"/>
      <dgm:spPr/>
    </dgm:pt>
    <dgm:pt modelId="{0B9580D3-1B40-40DF-85EE-00739C7A6396}" type="pres">
      <dgm:prSet presAssocID="{D86AE978-0B96-4F4D-9096-DC15D1D827E0}" presName="parentLeftMargin" presStyleLbl="node1" presStyleIdx="0" presStyleCnt="2"/>
      <dgm:spPr/>
    </dgm:pt>
    <dgm:pt modelId="{34B46987-9A7D-48B2-BE4C-7DFB921509AE}" type="pres">
      <dgm:prSet presAssocID="{D86AE978-0B96-4F4D-9096-DC15D1D827E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C2BBEAE-DD14-4B19-8F00-3CE3D4247540}" type="pres">
      <dgm:prSet presAssocID="{D86AE978-0B96-4F4D-9096-DC15D1D827E0}" presName="negativeSpace" presStyleCnt="0"/>
      <dgm:spPr/>
    </dgm:pt>
    <dgm:pt modelId="{D391EF37-774F-4EF5-8346-A24AAD291FFB}" type="pres">
      <dgm:prSet presAssocID="{D86AE978-0B96-4F4D-9096-DC15D1D827E0}" presName="childText" presStyleLbl="conFgAcc1" presStyleIdx="0" presStyleCnt="2">
        <dgm:presLayoutVars>
          <dgm:bulletEnabled val="1"/>
        </dgm:presLayoutVars>
      </dgm:prSet>
      <dgm:spPr/>
    </dgm:pt>
    <dgm:pt modelId="{5B57BDA4-7534-45A0-A04A-0545E9409F31}" type="pres">
      <dgm:prSet presAssocID="{4E97573D-1EB6-4603-9124-E5EBD409BDDD}" presName="spaceBetweenRectangles" presStyleCnt="0"/>
      <dgm:spPr/>
    </dgm:pt>
    <dgm:pt modelId="{FB89E54C-EC43-4642-B448-44C125853B5C}" type="pres">
      <dgm:prSet presAssocID="{49816FD9-657A-4DA3-9C03-6CDDE7DCA991}" presName="parentLin" presStyleCnt="0"/>
      <dgm:spPr/>
    </dgm:pt>
    <dgm:pt modelId="{F473A1D0-3F12-41B2-A9A1-56C4E4DFA67A}" type="pres">
      <dgm:prSet presAssocID="{49816FD9-657A-4DA3-9C03-6CDDE7DCA991}" presName="parentLeftMargin" presStyleLbl="node1" presStyleIdx="0" presStyleCnt="2"/>
      <dgm:spPr/>
    </dgm:pt>
    <dgm:pt modelId="{87637A2C-4A20-4618-9905-A752B0F031A5}" type="pres">
      <dgm:prSet presAssocID="{49816FD9-657A-4DA3-9C03-6CDDE7DCA99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A10346E9-C542-41FF-9D38-1B6DA9C68175}" type="pres">
      <dgm:prSet presAssocID="{49816FD9-657A-4DA3-9C03-6CDDE7DCA991}" presName="negativeSpace" presStyleCnt="0"/>
      <dgm:spPr/>
    </dgm:pt>
    <dgm:pt modelId="{AA59F67C-E07C-4D40-B8B4-92A671797386}" type="pres">
      <dgm:prSet presAssocID="{49816FD9-657A-4DA3-9C03-6CDDE7DCA99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E20B7F1C-0FD6-41B2-A816-79E185D6EC81}" type="presOf" srcId="{0422FA19-9EBE-4B18-8C30-8B6F523E6D74}" destId="{AA59F67C-E07C-4D40-B8B4-92A671797386}" srcOrd="0" destOrd="1" presId="urn:microsoft.com/office/officeart/2005/8/layout/list1"/>
    <dgm:cxn modelId="{ADE20223-7DF4-48EB-96D8-C1FB59226964}" srcId="{16883D93-EAFF-439B-BFA3-E637EE19FD42}" destId="{D86AE978-0B96-4F4D-9096-DC15D1D827E0}" srcOrd="0" destOrd="0" parTransId="{D00CA189-281B-4792-AE1A-FAF1502F06D2}" sibTransId="{4E97573D-1EB6-4603-9124-E5EBD409BDDD}"/>
    <dgm:cxn modelId="{8CE2D627-9B2F-47DC-9601-99CE58B3038B}" srcId="{16883D93-EAFF-439B-BFA3-E637EE19FD42}" destId="{49816FD9-657A-4DA3-9C03-6CDDE7DCA991}" srcOrd="1" destOrd="0" parTransId="{580988D7-3598-4C6C-BA12-5637FA8D7D19}" sibTransId="{3FD0312E-DCA3-4206-B187-1947757F0819}"/>
    <dgm:cxn modelId="{B90C4033-01B2-416F-AF1C-3149127AF044}" type="presOf" srcId="{D86AE978-0B96-4F4D-9096-DC15D1D827E0}" destId="{34B46987-9A7D-48B2-BE4C-7DFB921509AE}" srcOrd="1" destOrd="0" presId="urn:microsoft.com/office/officeart/2005/8/layout/list1"/>
    <dgm:cxn modelId="{9DF6AB60-4CEE-4329-B6C2-E1731B77BAD4}" srcId="{D86AE978-0B96-4F4D-9096-DC15D1D827E0}" destId="{D474697C-0667-4EF0-975F-E882A02959F2}" srcOrd="0" destOrd="0" parTransId="{6A56DB02-DD88-4A77-9E3A-17DC39D509B1}" sibTransId="{751C68C4-1C85-4D5E-BD31-E2824D0FDEA1}"/>
    <dgm:cxn modelId="{379E9546-4D08-4961-97BB-83D69258573D}" type="presOf" srcId="{6B6F300F-34C8-4C85-9297-95F0C60FAFBC}" destId="{D391EF37-774F-4EF5-8346-A24AAD291FFB}" srcOrd="0" destOrd="1" presId="urn:microsoft.com/office/officeart/2005/8/layout/list1"/>
    <dgm:cxn modelId="{94E2976A-CE58-4BCD-A85C-3964D42E8567}" type="presOf" srcId="{39988697-71F6-4781-90E1-D1109180B36F}" destId="{D391EF37-774F-4EF5-8346-A24AAD291FFB}" srcOrd="0" destOrd="2" presId="urn:microsoft.com/office/officeart/2005/8/layout/list1"/>
    <dgm:cxn modelId="{C2DFA458-DC82-4658-A6BF-53CBA4A3F8C9}" type="presOf" srcId="{D86AE978-0B96-4F4D-9096-DC15D1D827E0}" destId="{0B9580D3-1B40-40DF-85EE-00739C7A6396}" srcOrd="0" destOrd="0" presId="urn:microsoft.com/office/officeart/2005/8/layout/list1"/>
    <dgm:cxn modelId="{0AF8F47E-210F-40B8-8774-CA0888246625}" srcId="{49816FD9-657A-4DA3-9C03-6CDDE7DCA991}" destId="{E2B4F3F1-7D6D-42FF-9E73-47CE2DA7471D}" srcOrd="0" destOrd="0" parTransId="{A316D903-2D0F-42F4-8CED-1813350CDBB1}" sibTransId="{B57C352B-9731-4916-AD32-9BDC0D6A47B7}"/>
    <dgm:cxn modelId="{8B2F4291-0692-4066-B994-B0D48FD3C23A}" srcId="{D86AE978-0B96-4F4D-9096-DC15D1D827E0}" destId="{39988697-71F6-4781-90E1-D1109180B36F}" srcOrd="2" destOrd="0" parTransId="{D00DDDAC-9647-4FA1-AEB2-F278FA98C851}" sibTransId="{DF64099C-B3E5-4177-BB64-9024A8CC0490}"/>
    <dgm:cxn modelId="{60247D99-240F-4B82-8B80-B58C849D3203}" type="presOf" srcId="{16883D93-EAFF-439B-BFA3-E637EE19FD42}" destId="{4E6E93D7-6386-4A4D-BC7C-F438627E32B8}" srcOrd="0" destOrd="0" presId="urn:microsoft.com/office/officeart/2005/8/layout/list1"/>
    <dgm:cxn modelId="{F41E60AC-CF41-4152-9A09-60424B9128D2}" srcId="{49816FD9-657A-4DA3-9C03-6CDDE7DCA991}" destId="{0422FA19-9EBE-4B18-8C30-8B6F523E6D74}" srcOrd="1" destOrd="0" parTransId="{0734DFCE-5D8E-403E-BB42-DF15FAA074F7}" sibTransId="{A36A79A2-7274-4B58-99C8-9D5BE3D7EF95}"/>
    <dgm:cxn modelId="{41B98DC1-9525-4FDA-B50D-3024A5CBA4E1}" type="presOf" srcId="{49816FD9-657A-4DA3-9C03-6CDDE7DCA991}" destId="{87637A2C-4A20-4618-9905-A752B0F031A5}" srcOrd="1" destOrd="0" presId="urn:microsoft.com/office/officeart/2005/8/layout/list1"/>
    <dgm:cxn modelId="{533E41D8-24CB-48BC-B22A-025FD66623E1}" srcId="{D86AE978-0B96-4F4D-9096-DC15D1D827E0}" destId="{6B6F300F-34C8-4C85-9297-95F0C60FAFBC}" srcOrd="1" destOrd="0" parTransId="{7531CB4B-638E-41DA-86B8-6CF19298DF3D}" sibTransId="{07057F79-4449-4492-A07A-CBB2F61AB005}"/>
    <dgm:cxn modelId="{B1848DDB-91A8-4B2D-B4AF-6624092AAD7A}" type="presOf" srcId="{D474697C-0667-4EF0-975F-E882A02959F2}" destId="{D391EF37-774F-4EF5-8346-A24AAD291FFB}" srcOrd="0" destOrd="0" presId="urn:microsoft.com/office/officeart/2005/8/layout/list1"/>
    <dgm:cxn modelId="{86707EF4-D32D-4676-AB07-6260F7FB69D7}" type="presOf" srcId="{E2B4F3F1-7D6D-42FF-9E73-47CE2DA7471D}" destId="{AA59F67C-E07C-4D40-B8B4-92A671797386}" srcOrd="0" destOrd="0" presId="urn:microsoft.com/office/officeart/2005/8/layout/list1"/>
    <dgm:cxn modelId="{426456FE-4FD1-46F7-80A1-D57DEA305AF5}" type="presOf" srcId="{49816FD9-657A-4DA3-9C03-6CDDE7DCA991}" destId="{F473A1D0-3F12-41B2-A9A1-56C4E4DFA67A}" srcOrd="0" destOrd="0" presId="urn:microsoft.com/office/officeart/2005/8/layout/list1"/>
    <dgm:cxn modelId="{D5E9266B-52D0-4BFD-83A0-CE310474BA30}" type="presParOf" srcId="{4E6E93D7-6386-4A4D-BC7C-F438627E32B8}" destId="{40952A8C-BA5A-4DBE-950C-7D9CD6CC9CEE}" srcOrd="0" destOrd="0" presId="urn:microsoft.com/office/officeart/2005/8/layout/list1"/>
    <dgm:cxn modelId="{3ECC1C00-06C3-4270-86B5-F682AA3A8289}" type="presParOf" srcId="{40952A8C-BA5A-4DBE-950C-7D9CD6CC9CEE}" destId="{0B9580D3-1B40-40DF-85EE-00739C7A6396}" srcOrd="0" destOrd="0" presId="urn:microsoft.com/office/officeart/2005/8/layout/list1"/>
    <dgm:cxn modelId="{205C2DCA-DD35-4ADA-AFA2-427BCCC417FF}" type="presParOf" srcId="{40952A8C-BA5A-4DBE-950C-7D9CD6CC9CEE}" destId="{34B46987-9A7D-48B2-BE4C-7DFB921509AE}" srcOrd="1" destOrd="0" presId="urn:microsoft.com/office/officeart/2005/8/layout/list1"/>
    <dgm:cxn modelId="{290D28E2-7E72-4F48-8088-317CAEC56E05}" type="presParOf" srcId="{4E6E93D7-6386-4A4D-BC7C-F438627E32B8}" destId="{6C2BBEAE-DD14-4B19-8F00-3CE3D4247540}" srcOrd="1" destOrd="0" presId="urn:microsoft.com/office/officeart/2005/8/layout/list1"/>
    <dgm:cxn modelId="{AFE7525F-8E93-40AA-B6C7-38A0B1FFC358}" type="presParOf" srcId="{4E6E93D7-6386-4A4D-BC7C-F438627E32B8}" destId="{D391EF37-774F-4EF5-8346-A24AAD291FFB}" srcOrd="2" destOrd="0" presId="urn:microsoft.com/office/officeart/2005/8/layout/list1"/>
    <dgm:cxn modelId="{593F1D00-0086-42CD-84D4-6277F84D48F0}" type="presParOf" srcId="{4E6E93D7-6386-4A4D-BC7C-F438627E32B8}" destId="{5B57BDA4-7534-45A0-A04A-0545E9409F31}" srcOrd="3" destOrd="0" presId="urn:microsoft.com/office/officeart/2005/8/layout/list1"/>
    <dgm:cxn modelId="{DAA39A0C-EFEE-4447-A30A-780279779B42}" type="presParOf" srcId="{4E6E93D7-6386-4A4D-BC7C-F438627E32B8}" destId="{FB89E54C-EC43-4642-B448-44C125853B5C}" srcOrd="4" destOrd="0" presId="urn:microsoft.com/office/officeart/2005/8/layout/list1"/>
    <dgm:cxn modelId="{E86ED47A-4603-43F5-AFA5-833E1679ED63}" type="presParOf" srcId="{FB89E54C-EC43-4642-B448-44C125853B5C}" destId="{F473A1D0-3F12-41B2-A9A1-56C4E4DFA67A}" srcOrd="0" destOrd="0" presId="urn:microsoft.com/office/officeart/2005/8/layout/list1"/>
    <dgm:cxn modelId="{C7CE1F59-D78E-4DD2-9724-DEF9ACD209E9}" type="presParOf" srcId="{FB89E54C-EC43-4642-B448-44C125853B5C}" destId="{87637A2C-4A20-4618-9905-A752B0F031A5}" srcOrd="1" destOrd="0" presId="urn:microsoft.com/office/officeart/2005/8/layout/list1"/>
    <dgm:cxn modelId="{2B5FA517-6CEF-40AF-B140-0968A0A68F36}" type="presParOf" srcId="{4E6E93D7-6386-4A4D-BC7C-F438627E32B8}" destId="{A10346E9-C542-41FF-9D38-1B6DA9C68175}" srcOrd="5" destOrd="0" presId="urn:microsoft.com/office/officeart/2005/8/layout/list1"/>
    <dgm:cxn modelId="{EA35AF2A-A2B7-40DF-9C06-5BEF3E5FBDF7}" type="presParOf" srcId="{4E6E93D7-6386-4A4D-BC7C-F438627E32B8}" destId="{AA59F67C-E07C-4D40-B8B4-92A671797386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52BD784-4545-4BEC-9BB5-060351B185A9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A76B8C-FF9E-4FBE-84DF-1CA7B24EA0D5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Islam, M. et al. (2024)  </a:t>
          </a:r>
        </a:p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“A comprehensive review of predictive analytics models for mental illness using machine learning algorithms.”</a:t>
          </a:r>
        </a:p>
      </dgm:t>
    </dgm:pt>
    <dgm:pt modelId="{07317E9C-E178-4106-A80E-93CA1FD60AFF}" type="parTrans" cxnId="{A85A566A-43D2-474B-AEEE-F7BB307AC093}">
      <dgm:prSet/>
      <dgm:spPr/>
      <dgm:t>
        <a:bodyPr/>
        <a:lstStyle/>
        <a:p>
          <a:endParaRPr lang="en-US"/>
        </a:p>
      </dgm:t>
    </dgm:pt>
    <dgm:pt modelId="{AE546A8F-2373-4546-87EE-5A30C5827D39}" type="sibTrans" cxnId="{A85A566A-43D2-474B-AEEE-F7BB307AC093}">
      <dgm:prSet/>
      <dgm:spPr/>
      <dgm:t>
        <a:bodyPr/>
        <a:lstStyle/>
        <a:p>
          <a:endParaRPr lang="en-US"/>
        </a:p>
      </dgm:t>
    </dgm:pt>
    <dgm:pt modelId="{7F1D1413-27BC-4718-A60A-C830323BC10F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Literature Review that analyzes the current available research, as well as suggests future research directions</a:t>
          </a:r>
          <a:r>
            <a:rPr lang="en-US" dirty="0"/>
            <a:t>. </a:t>
          </a:r>
        </a:p>
      </dgm:t>
    </dgm:pt>
    <dgm:pt modelId="{CBAB5CFB-A9E0-4434-B10C-9692D7D961B1}" type="parTrans" cxnId="{17842DA0-F8C1-4C60-AAA9-DDFBE71E554A}">
      <dgm:prSet/>
      <dgm:spPr/>
      <dgm:t>
        <a:bodyPr/>
        <a:lstStyle/>
        <a:p>
          <a:endParaRPr lang="en-US"/>
        </a:p>
      </dgm:t>
    </dgm:pt>
    <dgm:pt modelId="{AE6838B5-9806-4927-87AD-1BFD1BBF7059}" type="sibTrans" cxnId="{17842DA0-F8C1-4C60-AAA9-DDFBE71E554A}">
      <dgm:prSet/>
      <dgm:spPr/>
      <dgm:t>
        <a:bodyPr/>
        <a:lstStyle/>
        <a:p>
          <a:endParaRPr lang="en-US"/>
        </a:p>
      </dgm:t>
    </dgm:pt>
    <dgm:pt modelId="{BB505A64-DBE7-4529-BE6C-67A1E5F993A6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Verma, S. et al. (2024)</a:t>
          </a:r>
        </a:p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“Predictive models for mental health detection: a comparative analysis of logistic regression, random forest, and SVM.”</a:t>
          </a:r>
        </a:p>
      </dgm:t>
    </dgm:pt>
    <dgm:pt modelId="{B4776C4B-00B7-428B-9D6A-8E1E1C1534A3}" type="parTrans" cxnId="{8D070B0B-58BD-4683-ACB8-068D4E283F00}">
      <dgm:prSet/>
      <dgm:spPr/>
      <dgm:t>
        <a:bodyPr/>
        <a:lstStyle/>
        <a:p>
          <a:endParaRPr lang="en-US"/>
        </a:p>
      </dgm:t>
    </dgm:pt>
    <dgm:pt modelId="{A5A00E62-1CDF-4EB5-A54B-08088CE4CBAE}" type="sibTrans" cxnId="{8D070B0B-58BD-4683-ACB8-068D4E283F00}">
      <dgm:prSet/>
      <dgm:spPr/>
      <dgm:t>
        <a:bodyPr/>
        <a:lstStyle/>
        <a:p>
          <a:endParaRPr lang="en-US"/>
        </a:p>
      </dgm:t>
    </dgm:pt>
    <dgm:pt modelId="{ACAAEB28-F6AA-41D2-AB26-8DB4B8AC2B68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Analyzes and compares several machine learning methods for mental health detection</a:t>
          </a:r>
          <a:r>
            <a:rPr lang="en-US" dirty="0"/>
            <a:t>. </a:t>
          </a:r>
        </a:p>
      </dgm:t>
    </dgm:pt>
    <dgm:pt modelId="{2D5791B7-A427-486B-BB46-7FB202998715}" type="parTrans" cxnId="{0EA67D90-00EF-4307-8FAF-9E2F3D52E763}">
      <dgm:prSet/>
      <dgm:spPr/>
      <dgm:t>
        <a:bodyPr/>
        <a:lstStyle/>
        <a:p>
          <a:endParaRPr lang="en-US"/>
        </a:p>
      </dgm:t>
    </dgm:pt>
    <dgm:pt modelId="{4F3D7442-61D9-4638-AC9F-C28E6E67FEF1}" type="sibTrans" cxnId="{0EA67D90-00EF-4307-8FAF-9E2F3D52E763}">
      <dgm:prSet/>
      <dgm:spPr/>
      <dgm:t>
        <a:bodyPr/>
        <a:lstStyle/>
        <a:p>
          <a:endParaRPr lang="en-US"/>
        </a:p>
      </dgm:t>
    </dgm:pt>
    <dgm:pt modelId="{D2E699B1-FDD7-4102-AEE5-477185A155F2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Rosenfield, S. &amp; Smith, D. (2010) </a:t>
          </a:r>
        </a:p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“Gender and Mental Health: Do Men and Women Have Different Amounts or Types of Problems?” </a:t>
          </a:r>
        </a:p>
      </dgm:t>
    </dgm:pt>
    <dgm:pt modelId="{2FA1BFF1-525D-4CF3-BDE8-8CD26F102914}" type="parTrans" cxnId="{A6299C58-D598-479A-96A4-C6DCFEAD49A5}">
      <dgm:prSet/>
      <dgm:spPr/>
      <dgm:t>
        <a:bodyPr/>
        <a:lstStyle/>
        <a:p>
          <a:endParaRPr lang="en-US"/>
        </a:p>
      </dgm:t>
    </dgm:pt>
    <dgm:pt modelId="{2243A44E-5598-4705-AE41-8B0ECB410709}" type="sibTrans" cxnId="{A6299C58-D598-479A-96A4-C6DCFEAD49A5}">
      <dgm:prSet/>
      <dgm:spPr/>
      <dgm:t>
        <a:bodyPr/>
        <a:lstStyle/>
        <a:p>
          <a:endParaRPr lang="en-US"/>
        </a:p>
      </dgm:t>
    </dgm:pt>
    <dgm:pt modelId="{701241C1-D8EE-421D-AE9C-C27C0C0D8219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Examines how and why men and women experience mental illness differently. </a:t>
          </a:r>
        </a:p>
      </dgm:t>
    </dgm:pt>
    <dgm:pt modelId="{B82A644B-ECD5-4899-9615-E1A4069B393B}" type="parTrans" cxnId="{D2DAEFCB-6179-4F7B-9F49-F9AF87F19C57}">
      <dgm:prSet/>
      <dgm:spPr/>
      <dgm:t>
        <a:bodyPr/>
        <a:lstStyle/>
        <a:p>
          <a:endParaRPr lang="en-US"/>
        </a:p>
      </dgm:t>
    </dgm:pt>
    <dgm:pt modelId="{578735BB-2528-442D-925E-889EB057BE36}" type="sibTrans" cxnId="{D2DAEFCB-6179-4F7B-9F49-F9AF87F19C57}">
      <dgm:prSet/>
      <dgm:spPr/>
      <dgm:t>
        <a:bodyPr/>
        <a:lstStyle/>
        <a:p>
          <a:endParaRPr lang="en-US"/>
        </a:p>
      </dgm:t>
    </dgm:pt>
    <dgm:pt modelId="{E979948E-3254-4434-A71C-DEFADB4C92DC}" type="pres">
      <dgm:prSet presAssocID="{452BD784-4545-4BEC-9BB5-060351B185A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2CD1AAE-1892-428A-BD8A-AAB9819BC3AD}" type="pres">
      <dgm:prSet presAssocID="{07A76B8C-FF9E-4FBE-84DF-1CA7B24EA0D5}" presName="root" presStyleCnt="0"/>
      <dgm:spPr/>
    </dgm:pt>
    <dgm:pt modelId="{0DE4E9BF-E009-41E9-80AD-03A7BA2F7409}" type="pres">
      <dgm:prSet presAssocID="{07A76B8C-FF9E-4FBE-84DF-1CA7B24EA0D5}" presName="rootComposite" presStyleCnt="0"/>
      <dgm:spPr/>
    </dgm:pt>
    <dgm:pt modelId="{2A6289C1-1CAD-445D-B3C4-83F18862B4A6}" type="pres">
      <dgm:prSet presAssocID="{07A76B8C-FF9E-4FBE-84DF-1CA7B24EA0D5}" presName="rootText" presStyleLbl="node1" presStyleIdx="0" presStyleCnt="3"/>
      <dgm:spPr/>
    </dgm:pt>
    <dgm:pt modelId="{3F482649-4AC2-40E8-85FD-E6F7A8AE3AEA}" type="pres">
      <dgm:prSet presAssocID="{07A76B8C-FF9E-4FBE-84DF-1CA7B24EA0D5}" presName="rootConnector" presStyleLbl="node1" presStyleIdx="0" presStyleCnt="3"/>
      <dgm:spPr/>
    </dgm:pt>
    <dgm:pt modelId="{45A3A524-CB20-4406-815D-9086D10CBA35}" type="pres">
      <dgm:prSet presAssocID="{07A76B8C-FF9E-4FBE-84DF-1CA7B24EA0D5}" presName="childShape" presStyleCnt="0"/>
      <dgm:spPr/>
    </dgm:pt>
    <dgm:pt modelId="{1D773600-9425-4C99-8B76-E73814547368}" type="pres">
      <dgm:prSet presAssocID="{CBAB5CFB-A9E0-4434-B10C-9692D7D961B1}" presName="Name13" presStyleLbl="parChTrans1D2" presStyleIdx="0" presStyleCnt="3"/>
      <dgm:spPr/>
    </dgm:pt>
    <dgm:pt modelId="{166929FA-B6FF-4EEE-A7B5-C485E7BBC821}" type="pres">
      <dgm:prSet presAssocID="{7F1D1413-27BC-4718-A60A-C830323BC10F}" presName="childText" presStyleLbl="bgAcc1" presStyleIdx="0" presStyleCnt="3">
        <dgm:presLayoutVars>
          <dgm:bulletEnabled val="1"/>
        </dgm:presLayoutVars>
      </dgm:prSet>
      <dgm:spPr/>
    </dgm:pt>
    <dgm:pt modelId="{152244E9-A6EC-43F5-9A19-AA3C969CBFA6}" type="pres">
      <dgm:prSet presAssocID="{BB505A64-DBE7-4529-BE6C-67A1E5F993A6}" presName="root" presStyleCnt="0"/>
      <dgm:spPr/>
    </dgm:pt>
    <dgm:pt modelId="{BECD1072-F8C5-4258-AF9F-DBBB5ECCA051}" type="pres">
      <dgm:prSet presAssocID="{BB505A64-DBE7-4529-BE6C-67A1E5F993A6}" presName="rootComposite" presStyleCnt="0"/>
      <dgm:spPr/>
    </dgm:pt>
    <dgm:pt modelId="{CEEA6DC5-1175-4C05-B60A-DB6B184C8B64}" type="pres">
      <dgm:prSet presAssocID="{BB505A64-DBE7-4529-BE6C-67A1E5F993A6}" presName="rootText" presStyleLbl="node1" presStyleIdx="1" presStyleCnt="3"/>
      <dgm:spPr/>
    </dgm:pt>
    <dgm:pt modelId="{BA841492-D37F-4031-A351-A3CB5D3D50F0}" type="pres">
      <dgm:prSet presAssocID="{BB505A64-DBE7-4529-BE6C-67A1E5F993A6}" presName="rootConnector" presStyleLbl="node1" presStyleIdx="1" presStyleCnt="3"/>
      <dgm:spPr/>
    </dgm:pt>
    <dgm:pt modelId="{77ABB1EF-8C4C-4527-AD5A-E60E6B6D9CFE}" type="pres">
      <dgm:prSet presAssocID="{BB505A64-DBE7-4529-BE6C-67A1E5F993A6}" presName="childShape" presStyleCnt="0"/>
      <dgm:spPr/>
    </dgm:pt>
    <dgm:pt modelId="{824AF975-29D2-4ECD-A3CD-E25E5378F95D}" type="pres">
      <dgm:prSet presAssocID="{2D5791B7-A427-486B-BB46-7FB202998715}" presName="Name13" presStyleLbl="parChTrans1D2" presStyleIdx="1" presStyleCnt="3"/>
      <dgm:spPr/>
    </dgm:pt>
    <dgm:pt modelId="{6409256A-B0FD-4A25-B3AF-D19C9FA02C0E}" type="pres">
      <dgm:prSet presAssocID="{ACAAEB28-F6AA-41D2-AB26-8DB4B8AC2B68}" presName="childText" presStyleLbl="bgAcc1" presStyleIdx="1" presStyleCnt="3">
        <dgm:presLayoutVars>
          <dgm:bulletEnabled val="1"/>
        </dgm:presLayoutVars>
      </dgm:prSet>
      <dgm:spPr/>
    </dgm:pt>
    <dgm:pt modelId="{7D486029-C69A-49C5-B1E6-1396ABE1028F}" type="pres">
      <dgm:prSet presAssocID="{D2E699B1-FDD7-4102-AEE5-477185A155F2}" presName="root" presStyleCnt="0"/>
      <dgm:spPr/>
    </dgm:pt>
    <dgm:pt modelId="{4ABE36BD-9509-4770-8EDD-D2D1365EE771}" type="pres">
      <dgm:prSet presAssocID="{D2E699B1-FDD7-4102-AEE5-477185A155F2}" presName="rootComposite" presStyleCnt="0"/>
      <dgm:spPr/>
    </dgm:pt>
    <dgm:pt modelId="{CEBECC64-8170-4355-B43A-47C5B660D4A4}" type="pres">
      <dgm:prSet presAssocID="{D2E699B1-FDD7-4102-AEE5-477185A155F2}" presName="rootText" presStyleLbl="node1" presStyleIdx="2" presStyleCnt="3" custScaleX="105334"/>
      <dgm:spPr/>
    </dgm:pt>
    <dgm:pt modelId="{C47EC059-93EC-45D1-9D14-5993D05DBA97}" type="pres">
      <dgm:prSet presAssocID="{D2E699B1-FDD7-4102-AEE5-477185A155F2}" presName="rootConnector" presStyleLbl="node1" presStyleIdx="2" presStyleCnt="3"/>
      <dgm:spPr/>
    </dgm:pt>
    <dgm:pt modelId="{BB6614A1-611A-43C5-A7CC-86DD531BFD39}" type="pres">
      <dgm:prSet presAssocID="{D2E699B1-FDD7-4102-AEE5-477185A155F2}" presName="childShape" presStyleCnt="0"/>
      <dgm:spPr/>
    </dgm:pt>
    <dgm:pt modelId="{A4173CE1-54A5-4E19-9DAA-EB8745EFB9D3}" type="pres">
      <dgm:prSet presAssocID="{B82A644B-ECD5-4899-9615-E1A4069B393B}" presName="Name13" presStyleLbl="parChTrans1D2" presStyleIdx="2" presStyleCnt="3"/>
      <dgm:spPr/>
    </dgm:pt>
    <dgm:pt modelId="{26BB0001-6E85-4CAF-855A-6C39FC8F1411}" type="pres">
      <dgm:prSet presAssocID="{701241C1-D8EE-421D-AE9C-C27C0C0D8219}" presName="childText" presStyleLbl="bgAcc1" presStyleIdx="2" presStyleCnt="3">
        <dgm:presLayoutVars>
          <dgm:bulletEnabled val="1"/>
        </dgm:presLayoutVars>
      </dgm:prSet>
      <dgm:spPr/>
    </dgm:pt>
  </dgm:ptLst>
  <dgm:cxnLst>
    <dgm:cxn modelId="{166F3900-AD14-4E81-9B6F-6063FD25C4FF}" type="presOf" srcId="{BB505A64-DBE7-4529-BE6C-67A1E5F993A6}" destId="{BA841492-D37F-4031-A351-A3CB5D3D50F0}" srcOrd="1" destOrd="0" presId="urn:microsoft.com/office/officeart/2005/8/layout/hierarchy3"/>
    <dgm:cxn modelId="{8D070B0B-58BD-4683-ACB8-068D4E283F00}" srcId="{452BD784-4545-4BEC-9BB5-060351B185A9}" destId="{BB505A64-DBE7-4529-BE6C-67A1E5F993A6}" srcOrd="1" destOrd="0" parTransId="{B4776C4B-00B7-428B-9D6A-8E1E1C1534A3}" sibTransId="{A5A00E62-1CDF-4EB5-A54B-08088CE4CBAE}"/>
    <dgm:cxn modelId="{83927C2E-C280-4D9A-A24A-C2537880E6C9}" type="presOf" srcId="{7F1D1413-27BC-4718-A60A-C830323BC10F}" destId="{166929FA-B6FF-4EEE-A7B5-C485E7BBC821}" srcOrd="0" destOrd="0" presId="urn:microsoft.com/office/officeart/2005/8/layout/hierarchy3"/>
    <dgm:cxn modelId="{2957523C-86DD-4962-BE2A-6E4C7E3D3160}" type="presOf" srcId="{07A76B8C-FF9E-4FBE-84DF-1CA7B24EA0D5}" destId="{2A6289C1-1CAD-445D-B3C4-83F18862B4A6}" srcOrd="0" destOrd="0" presId="urn:microsoft.com/office/officeart/2005/8/layout/hierarchy3"/>
    <dgm:cxn modelId="{A85A566A-43D2-474B-AEEE-F7BB307AC093}" srcId="{452BD784-4545-4BEC-9BB5-060351B185A9}" destId="{07A76B8C-FF9E-4FBE-84DF-1CA7B24EA0D5}" srcOrd="0" destOrd="0" parTransId="{07317E9C-E178-4106-A80E-93CA1FD60AFF}" sibTransId="{AE546A8F-2373-4546-87EE-5A30C5827D39}"/>
    <dgm:cxn modelId="{BDFD794E-9019-4706-80B8-FB282732AAB5}" type="presOf" srcId="{B82A644B-ECD5-4899-9615-E1A4069B393B}" destId="{A4173CE1-54A5-4E19-9DAA-EB8745EFB9D3}" srcOrd="0" destOrd="0" presId="urn:microsoft.com/office/officeart/2005/8/layout/hierarchy3"/>
    <dgm:cxn modelId="{A6299C58-D598-479A-96A4-C6DCFEAD49A5}" srcId="{452BD784-4545-4BEC-9BB5-060351B185A9}" destId="{D2E699B1-FDD7-4102-AEE5-477185A155F2}" srcOrd="2" destOrd="0" parTransId="{2FA1BFF1-525D-4CF3-BDE8-8CD26F102914}" sibTransId="{2243A44E-5598-4705-AE41-8B0ECB410709}"/>
    <dgm:cxn modelId="{7BDEC578-8A08-4242-B84E-1650AC0AE3A2}" type="presOf" srcId="{CBAB5CFB-A9E0-4434-B10C-9692D7D961B1}" destId="{1D773600-9425-4C99-8B76-E73814547368}" srcOrd="0" destOrd="0" presId="urn:microsoft.com/office/officeart/2005/8/layout/hierarchy3"/>
    <dgm:cxn modelId="{F03F2D89-D7CB-42F5-9B97-8B4EA2AB0BE9}" type="presOf" srcId="{452BD784-4545-4BEC-9BB5-060351B185A9}" destId="{E979948E-3254-4434-A71C-DEFADB4C92DC}" srcOrd="0" destOrd="0" presId="urn:microsoft.com/office/officeart/2005/8/layout/hierarchy3"/>
    <dgm:cxn modelId="{4B9DA68F-4155-4D1C-B9A0-3844F70F31C4}" type="presOf" srcId="{BB505A64-DBE7-4529-BE6C-67A1E5F993A6}" destId="{CEEA6DC5-1175-4C05-B60A-DB6B184C8B64}" srcOrd="0" destOrd="0" presId="urn:microsoft.com/office/officeart/2005/8/layout/hierarchy3"/>
    <dgm:cxn modelId="{0EA67D90-00EF-4307-8FAF-9E2F3D52E763}" srcId="{BB505A64-DBE7-4529-BE6C-67A1E5F993A6}" destId="{ACAAEB28-F6AA-41D2-AB26-8DB4B8AC2B68}" srcOrd="0" destOrd="0" parTransId="{2D5791B7-A427-486B-BB46-7FB202998715}" sibTransId="{4F3D7442-61D9-4638-AC9F-C28E6E67FEF1}"/>
    <dgm:cxn modelId="{529A0896-0A52-40F7-95C6-12DF9BF2DBE8}" type="presOf" srcId="{701241C1-D8EE-421D-AE9C-C27C0C0D8219}" destId="{26BB0001-6E85-4CAF-855A-6C39FC8F1411}" srcOrd="0" destOrd="0" presId="urn:microsoft.com/office/officeart/2005/8/layout/hierarchy3"/>
    <dgm:cxn modelId="{17842DA0-F8C1-4C60-AAA9-DDFBE71E554A}" srcId="{07A76B8C-FF9E-4FBE-84DF-1CA7B24EA0D5}" destId="{7F1D1413-27BC-4718-A60A-C830323BC10F}" srcOrd="0" destOrd="0" parTransId="{CBAB5CFB-A9E0-4434-B10C-9692D7D961B1}" sibTransId="{AE6838B5-9806-4927-87AD-1BFD1BBF7059}"/>
    <dgm:cxn modelId="{94AFD9BC-D9B6-4B81-AF82-6A93774187AB}" type="presOf" srcId="{07A76B8C-FF9E-4FBE-84DF-1CA7B24EA0D5}" destId="{3F482649-4AC2-40E8-85FD-E6F7A8AE3AEA}" srcOrd="1" destOrd="0" presId="urn:microsoft.com/office/officeart/2005/8/layout/hierarchy3"/>
    <dgm:cxn modelId="{D2DAEFCB-6179-4F7B-9F49-F9AF87F19C57}" srcId="{D2E699B1-FDD7-4102-AEE5-477185A155F2}" destId="{701241C1-D8EE-421D-AE9C-C27C0C0D8219}" srcOrd="0" destOrd="0" parTransId="{B82A644B-ECD5-4899-9615-E1A4069B393B}" sibTransId="{578735BB-2528-442D-925E-889EB057BE36}"/>
    <dgm:cxn modelId="{1A1205DF-E638-4D81-89A6-A65E1AA15C1A}" type="presOf" srcId="{D2E699B1-FDD7-4102-AEE5-477185A155F2}" destId="{C47EC059-93EC-45D1-9D14-5993D05DBA97}" srcOrd="1" destOrd="0" presId="urn:microsoft.com/office/officeart/2005/8/layout/hierarchy3"/>
    <dgm:cxn modelId="{308728E1-9DBF-45BB-B5B6-DD8798E2FDB7}" type="presOf" srcId="{D2E699B1-FDD7-4102-AEE5-477185A155F2}" destId="{CEBECC64-8170-4355-B43A-47C5B660D4A4}" srcOrd="0" destOrd="0" presId="urn:microsoft.com/office/officeart/2005/8/layout/hierarchy3"/>
    <dgm:cxn modelId="{D63105E2-7A71-4DF0-8E86-5F370D8929AC}" type="presOf" srcId="{ACAAEB28-F6AA-41D2-AB26-8DB4B8AC2B68}" destId="{6409256A-B0FD-4A25-B3AF-D19C9FA02C0E}" srcOrd="0" destOrd="0" presId="urn:microsoft.com/office/officeart/2005/8/layout/hierarchy3"/>
    <dgm:cxn modelId="{9F11AAEF-1BC7-46C7-851E-9D0345BEE464}" type="presOf" srcId="{2D5791B7-A427-486B-BB46-7FB202998715}" destId="{824AF975-29D2-4ECD-A3CD-E25E5378F95D}" srcOrd="0" destOrd="0" presId="urn:microsoft.com/office/officeart/2005/8/layout/hierarchy3"/>
    <dgm:cxn modelId="{F9351150-662A-429F-801E-FAA19CBE39B1}" type="presParOf" srcId="{E979948E-3254-4434-A71C-DEFADB4C92DC}" destId="{12CD1AAE-1892-428A-BD8A-AAB9819BC3AD}" srcOrd="0" destOrd="0" presId="urn:microsoft.com/office/officeart/2005/8/layout/hierarchy3"/>
    <dgm:cxn modelId="{87F60D9B-20E7-4764-8D34-CF2A63C9C4F0}" type="presParOf" srcId="{12CD1AAE-1892-428A-BD8A-AAB9819BC3AD}" destId="{0DE4E9BF-E009-41E9-80AD-03A7BA2F7409}" srcOrd="0" destOrd="0" presId="urn:microsoft.com/office/officeart/2005/8/layout/hierarchy3"/>
    <dgm:cxn modelId="{D06B1CF9-705A-4962-9C67-1CF209CCE241}" type="presParOf" srcId="{0DE4E9BF-E009-41E9-80AD-03A7BA2F7409}" destId="{2A6289C1-1CAD-445D-B3C4-83F18862B4A6}" srcOrd="0" destOrd="0" presId="urn:microsoft.com/office/officeart/2005/8/layout/hierarchy3"/>
    <dgm:cxn modelId="{5AF58D38-03A0-407A-9941-C9A970A47206}" type="presParOf" srcId="{0DE4E9BF-E009-41E9-80AD-03A7BA2F7409}" destId="{3F482649-4AC2-40E8-85FD-E6F7A8AE3AEA}" srcOrd="1" destOrd="0" presId="urn:microsoft.com/office/officeart/2005/8/layout/hierarchy3"/>
    <dgm:cxn modelId="{4B1103C9-2CEA-4A4E-8936-7E7E6A601113}" type="presParOf" srcId="{12CD1AAE-1892-428A-BD8A-AAB9819BC3AD}" destId="{45A3A524-CB20-4406-815D-9086D10CBA35}" srcOrd="1" destOrd="0" presId="urn:microsoft.com/office/officeart/2005/8/layout/hierarchy3"/>
    <dgm:cxn modelId="{4A3A5AA2-E266-4E43-A41E-055BF60DEC2E}" type="presParOf" srcId="{45A3A524-CB20-4406-815D-9086D10CBA35}" destId="{1D773600-9425-4C99-8B76-E73814547368}" srcOrd="0" destOrd="0" presId="urn:microsoft.com/office/officeart/2005/8/layout/hierarchy3"/>
    <dgm:cxn modelId="{0F0A83D3-1941-4DC6-BA98-721989672E90}" type="presParOf" srcId="{45A3A524-CB20-4406-815D-9086D10CBA35}" destId="{166929FA-B6FF-4EEE-A7B5-C485E7BBC821}" srcOrd="1" destOrd="0" presId="urn:microsoft.com/office/officeart/2005/8/layout/hierarchy3"/>
    <dgm:cxn modelId="{30444FEA-432F-4CEB-AC8F-EE84C884D903}" type="presParOf" srcId="{E979948E-3254-4434-A71C-DEFADB4C92DC}" destId="{152244E9-A6EC-43F5-9A19-AA3C969CBFA6}" srcOrd="1" destOrd="0" presId="urn:microsoft.com/office/officeart/2005/8/layout/hierarchy3"/>
    <dgm:cxn modelId="{5AF05EFE-E76B-49C1-9024-9C8133F32608}" type="presParOf" srcId="{152244E9-A6EC-43F5-9A19-AA3C969CBFA6}" destId="{BECD1072-F8C5-4258-AF9F-DBBB5ECCA051}" srcOrd="0" destOrd="0" presId="urn:microsoft.com/office/officeart/2005/8/layout/hierarchy3"/>
    <dgm:cxn modelId="{05780B2E-840B-466C-AA8A-BDD194CDAB29}" type="presParOf" srcId="{BECD1072-F8C5-4258-AF9F-DBBB5ECCA051}" destId="{CEEA6DC5-1175-4C05-B60A-DB6B184C8B64}" srcOrd="0" destOrd="0" presId="urn:microsoft.com/office/officeart/2005/8/layout/hierarchy3"/>
    <dgm:cxn modelId="{8A8269EA-14B7-4A6F-B0E2-DBCA4CB16D46}" type="presParOf" srcId="{BECD1072-F8C5-4258-AF9F-DBBB5ECCA051}" destId="{BA841492-D37F-4031-A351-A3CB5D3D50F0}" srcOrd="1" destOrd="0" presId="urn:microsoft.com/office/officeart/2005/8/layout/hierarchy3"/>
    <dgm:cxn modelId="{842CD576-955F-4882-B75A-467E709E05B3}" type="presParOf" srcId="{152244E9-A6EC-43F5-9A19-AA3C969CBFA6}" destId="{77ABB1EF-8C4C-4527-AD5A-E60E6B6D9CFE}" srcOrd="1" destOrd="0" presId="urn:microsoft.com/office/officeart/2005/8/layout/hierarchy3"/>
    <dgm:cxn modelId="{B1B6C79C-A616-4F43-B469-123F9434A04C}" type="presParOf" srcId="{77ABB1EF-8C4C-4527-AD5A-E60E6B6D9CFE}" destId="{824AF975-29D2-4ECD-A3CD-E25E5378F95D}" srcOrd="0" destOrd="0" presId="urn:microsoft.com/office/officeart/2005/8/layout/hierarchy3"/>
    <dgm:cxn modelId="{DE3B21E3-9817-4A14-BB7D-CAB23FA9FD2E}" type="presParOf" srcId="{77ABB1EF-8C4C-4527-AD5A-E60E6B6D9CFE}" destId="{6409256A-B0FD-4A25-B3AF-D19C9FA02C0E}" srcOrd="1" destOrd="0" presId="urn:microsoft.com/office/officeart/2005/8/layout/hierarchy3"/>
    <dgm:cxn modelId="{500FC563-9A13-4809-BB9E-3EB927C62815}" type="presParOf" srcId="{E979948E-3254-4434-A71C-DEFADB4C92DC}" destId="{7D486029-C69A-49C5-B1E6-1396ABE1028F}" srcOrd="2" destOrd="0" presId="urn:microsoft.com/office/officeart/2005/8/layout/hierarchy3"/>
    <dgm:cxn modelId="{D0F957E7-DB2C-4B26-9CEC-F3349EC39B7F}" type="presParOf" srcId="{7D486029-C69A-49C5-B1E6-1396ABE1028F}" destId="{4ABE36BD-9509-4770-8EDD-D2D1365EE771}" srcOrd="0" destOrd="0" presId="urn:microsoft.com/office/officeart/2005/8/layout/hierarchy3"/>
    <dgm:cxn modelId="{DC7EADCB-DCFF-459A-B0C2-5268D0796CAA}" type="presParOf" srcId="{4ABE36BD-9509-4770-8EDD-D2D1365EE771}" destId="{CEBECC64-8170-4355-B43A-47C5B660D4A4}" srcOrd="0" destOrd="0" presId="urn:microsoft.com/office/officeart/2005/8/layout/hierarchy3"/>
    <dgm:cxn modelId="{0B4F8ABF-3401-4A00-8284-D66CC81A835A}" type="presParOf" srcId="{4ABE36BD-9509-4770-8EDD-D2D1365EE771}" destId="{C47EC059-93EC-45D1-9D14-5993D05DBA97}" srcOrd="1" destOrd="0" presId="urn:microsoft.com/office/officeart/2005/8/layout/hierarchy3"/>
    <dgm:cxn modelId="{92D6A0B3-4A51-40D7-A01F-235A4B006B3C}" type="presParOf" srcId="{7D486029-C69A-49C5-B1E6-1396ABE1028F}" destId="{BB6614A1-611A-43C5-A7CC-86DD531BFD39}" srcOrd="1" destOrd="0" presId="urn:microsoft.com/office/officeart/2005/8/layout/hierarchy3"/>
    <dgm:cxn modelId="{24261DE5-03D5-4FAC-9A19-FD1390AA22B9}" type="presParOf" srcId="{BB6614A1-611A-43C5-A7CC-86DD531BFD39}" destId="{A4173CE1-54A5-4E19-9DAA-EB8745EFB9D3}" srcOrd="0" destOrd="0" presId="urn:microsoft.com/office/officeart/2005/8/layout/hierarchy3"/>
    <dgm:cxn modelId="{45250625-A7B3-4CE1-B05A-0786A9C3407F}" type="presParOf" srcId="{BB6614A1-611A-43C5-A7CC-86DD531BFD39}" destId="{26BB0001-6E85-4CAF-855A-6C39FC8F1411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C11909C-EFB2-4A4E-BD04-F4756518931C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DE55EE-97EB-4CE1-A952-40EDA2847095}">
      <dgm:prSet/>
      <dgm:spPr/>
      <dgm:t>
        <a:bodyPr/>
        <a:lstStyle/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Data Collection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9E58FE2-1857-4543-9915-B67CE60CC4A3}" type="parTrans" cxnId="{F809AFD4-0D18-4CEE-AD50-62A9BC7B0342}">
      <dgm:prSet/>
      <dgm:spPr/>
      <dgm:t>
        <a:bodyPr/>
        <a:lstStyle/>
        <a:p>
          <a:endParaRPr lang="en-US"/>
        </a:p>
      </dgm:t>
    </dgm:pt>
    <dgm:pt modelId="{12C400B2-FE44-4757-8860-2F25402FD094}" type="sibTrans" cxnId="{F809AFD4-0D18-4CEE-AD50-62A9BC7B0342}">
      <dgm:prSet/>
      <dgm:spPr/>
      <dgm:t>
        <a:bodyPr/>
        <a:lstStyle/>
        <a:p>
          <a:endParaRPr lang="en-US"/>
        </a:p>
      </dgm:t>
    </dgm:pt>
    <dgm:pt modelId="{E7AFF627-9AEE-4B75-85EF-1687FBFADEE2}">
      <dgm:prSet/>
      <dgm:spPr/>
      <dgm:t>
        <a:bodyPr/>
        <a:lstStyle/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Data Preprocessing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F8ECD1F-56CD-41D0-B444-907AC6CE592B}" type="parTrans" cxnId="{76022A3D-FC9B-41F8-9B89-2E7FDDE60981}">
      <dgm:prSet/>
      <dgm:spPr/>
      <dgm:t>
        <a:bodyPr/>
        <a:lstStyle/>
        <a:p>
          <a:endParaRPr lang="en-US"/>
        </a:p>
      </dgm:t>
    </dgm:pt>
    <dgm:pt modelId="{B5CB980F-E4F6-41C2-BDEF-78C8EC3D3F7D}" type="sibTrans" cxnId="{76022A3D-FC9B-41F8-9B89-2E7FDDE60981}">
      <dgm:prSet/>
      <dgm:spPr/>
      <dgm:t>
        <a:bodyPr/>
        <a:lstStyle/>
        <a:p>
          <a:endParaRPr lang="en-US"/>
        </a:p>
      </dgm:t>
    </dgm:pt>
    <dgm:pt modelId="{7CA3CBFB-5506-4C68-84A3-6E8FDC1EFD29}">
      <dgm:prSet/>
      <dgm:spPr/>
      <dgm:t>
        <a:bodyPr/>
        <a:lstStyle/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Exploratory Data Analysis</a:t>
          </a:r>
        </a:p>
      </dgm:t>
    </dgm:pt>
    <dgm:pt modelId="{57944226-30AB-4FC1-86EF-8EDC7B769C74}" type="parTrans" cxnId="{47BA0B99-500A-4407-92B9-0A260DD8D140}">
      <dgm:prSet/>
      <dgm:spPr/>
      <dgm:t>
        <a:bodyPr/>
        <a:lstStyle/>
        <a:p>
          <a:endParaRPr lang="en-US"/>
        </a:p>
      </dgm:t>
    </dgm:pt>
    <dgm:pt modelId="{E2E2BD00-3BBD-40A0-A50C-6FDF7E0C4930}" type="sibTrans" cxnId="{47BA0B99-500A-4407-92B9-0A260DD8D140}">
      <dgm:prSet/>
      <dgm:spPr/>
      <dgm:t>
        <a:bodyPr/>
        <a:lstStyle/>
        <a:p>
          <a:endParaRPr lang="en-US"/>
        </a:p>
      </dgm:t>
    </dgm:pt>
    <dgm:pt modelId="{A36F91F4-947A-4F28-A886-2CD131EC37F4}">
      <dgm:prSet/>
      <dgm:spPr/>
      <dgm:t>
        <a:bodyPr/>
        <a:lstStyle/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Model Development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16AB9AF-5596-4C76-9FC6-774FE1E0F514}" type="parTrans" cxnId="{F0DDBE12-CEAF-4204-B32D-1E631E8315C2}">
      <dgm:prSet/>
      <dgm:spPr/>
      <dgm:t>
        <a:bodyPr/>
        <a:lstStyle/>
        <a:p>
          <a:endParaRPr lang="en-US"/>
        </a:p>
      </dgm:t>
    </dgm:pt>
    <dgm:pt modelId="{828BA655-4D62-4FC1-A60F-9DFACCA22DAD}" type="sibTrans" cxnId="{F0DDBE12-CEAF-4204-B32D-1E631E8315C2}">
      <dgm:prSet/>
      <dgm:spPr/>
      <dgm:t>
        <a:bodyPr/>
        <a:lstStyle/>
        <a:p>
          <a:endParaRPr lang="en-US"/>
        </a:p>
      </dgm:t>
    </dgm:pt>
    <dgm:pt modelId="{B441AC30-2360-4707-9A3A-8FF0AC6FCB71}">
      <dgm:prSet/>
      <dgm:spPr/>
      <dgm:t>
        <a:bodyPr/>
        <a:lstStyle/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Model Evaluation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8EBBC8F-D87A-4BC8-AD98-4A21270536A0}" type="parTrans" cxnId="{433F1AF0-A27A-4889-9A46-B46C0F23366C}">
      <dgm:prSet/>
      <dgm:spPr/>
      <dgm:t>
        <a:bodyPr/>
        <a:lstStyle/>
        <a:p>
          <a:endParaRPr lang="en-US"/>
        </a:p>
      </dgm:t>
    </dgm:pt>
    <dgm:pt modelId="{8F970A77-5BDA-4A53-86C3-933C6D2CF8B8}" type="sibTrans" cxnId="{433F1AF0-A27A-4889-9A46-B46C0F23366C}">
      <dgm:prSet/>
      <dgm:spPr/>
      <dgm:t>
        <a:bodyPr/>
        <a:lstStyle/>
        <a:p>
          <a:endParaRPr lang="en-US"/>
        </a:p>
      </dgm:t>
    </dgm:pt>
    <dgm:pt modelId="{99BB666D-1561-45AC-915A-F738D8D8DCC4}">
      <dgm:prSet/>
      <dgm:spPr/>
      <dgm:t>
        <a:bodyPr/>
        <a:lstStyle/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Model Comparison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9D55937-B4E9-422A-8161-3EC417816198}" type="parTrans" cxnId="{F82989BE-4279-4F21-A812-5DFBB1508651}">
      <dgm:prSet/>
      <dgm:spPr/>
      <dgm:t>
        <a:bodyPr/>
        <a:lstStyle/>
        <a:p>
          <a:endParaRPr lang="en-US"/>
        </a:p>
      </dgm:t>
    </dgm:pt>
    <dgm:pt modelId="{CFCB13E6-B0C0-4030-AA9D-6EB1693EF7DC}" type="sibTrans" cxnId="{F82989BE-4279-4F21-A812-5DFBB1508651}">
      <dgm:prSet/>
      <dgm:spPr/>
      <dgm:t>
        <a:bodyPr/>
        <a:lstStyle/>
        <a:p>
          <a:endParaRPr lang="en-US"/>
        </a:p>
      </dgm:t>
    </dgm:pt>
    <dgm:pt modelId="{862E0CE5-31E2-4C69-8348-A5314B120F17}" type="pres">
      <dgm:prSet presAssocID="{AC11909C-EFB2-4A4E-BD04-F4756518931C}" presName="diagram" presStyleCnt="0">
        <dgm:presLayoutVars>
          <dgm:dir/>
          <dgm:resizeHandles val="exact"/>
        </dgm:presLayoutVars>
      </dgm:prSet>
      <dgm:spPr/>
    </dgm:pt>
    <dgm:pt modelId="{F99853D6-12CE-48EB-8A5E-94EF448B5788}" type="pres">
      <dgm:prSet presAssocID="{34DE55EE-97EB-4CE1-A952-40EDA2847095}" presName="node" presStyleLbl="node1" presStyleIdx="0" presStyleCnt="6">
        <dgm:presLayoutVars>
          <dgm:bulletEnabled val="1"/>
        </dgm:presLayoutVars>
      </dgm:prSet>
      <dgm:spPr/>
    </dgm:pt>
    <dgm:pt modelId="{488BEC77-59FE-4E4B-9098-023985A89F52}" type="pres">
      <dgm:prSet presAssocID="{12C400B2-FE44-4757-8860-2F25402FD094}" presName="sibTrans" presStyleCnt="0"/>
      <dgm:spPr/>
    </dgm:pt>
    <dgm:pt modelId="{8B811446-4BDE-4B5E-8F80-136F09BD7E5D}" type="pres">
      <dgm:prSet presAssocID="{E7AFF627-9AEE-4B75-85EF-1687FBFADEE2}" presName="node" presStyleLbl="node1" presStyleIdx="1" presStyleCnt="6">
        <dgm:presLayoutVars>
          <dgm:bulletEnabled val="1"/>
        </dgm:presLayoutVars>
      </dgm:prSet>
      <dgm:spPr/>
    </dgm:pt>
    <dgm:pt modelId="{DC0A4F19-803A-4C95-965B-6BBF48F2D797}" type="pres">
      <dgm:prSet presAssocID="{B5CB980F-E4F6-41C2-BDEF-78C8EC3D3F7D}" presName="sibTrans" presStyleCnt="0"/>
      <dgm:spPr/>
    </dgm:pt>
    <dgm:pt modelId="{2A2142E8-C7EB-4517-82B3-8D0358E4D59E}" type="pres">
      <dgm:prSet presAssocID="{7CA3CBFB-5506-4C68-84A3-6E8FDC1EFD29}" presName="node" presStyleLbl="node1" presStyleIdx="2" presStyleCnt="6">
        <dgm:presLayoutVars>
          <dgm:bulletEnabled val="1"/>
        </dgm:presLayoutVars>
      </dgm:prSet>
      <dgm:spPr/>
    </dgm:pt>
    <dgm:pt modelId="{A8E83FF7-7501-42DC-9417-1C0E679CE7B7}" type="pres">
      <dgm:prSet presAssocID="{E2E2BD00-3BBD-40A0-A50C-6FDF7E0C4930}" presName="sibTrans" presStyleCnt="0"/>
      <dgm:spPr/>
    </dgm:pt>
    <dgm:pt modelId="{C73EB76E-C54F-48EA-9A60-8D9B60956F08}" type="pres">
      <dgm:prSet presAssocID="{A36F91F4-947A-4F28-A886-2CD131EC37F4}" presName="node" presStyleLbl="node1" presStyleIdx="3" presStyleCnt="6">
        <dgm:presLayoutVars>
          <dgm:bulletEnabled val="1"/>
        </dgm:presLayoutVars>
      </dgm:prSet>
      <dgm:spPr/>
    </dgm:pt>
    <dgm:pt modelId="{AA6498CD-D51C-4F2B-9FCD-7DCD63C4D638}" type="pres">
      <dgm:prSet presAssocID="{828BA655-4D62-4FC1-A60F-9DFACCA22DAD}" presName="sibTrans" presStyleCnt="0"/>
      <dgm:spPr/>
    </dgm:pt>
    <dgm:pt modelId="{3AA44B5B-38A7-4C57-967F-95D583F76A02}" type="pres">
      <dgm:prSet presAssocID="{B441AC30-2360-4707-9A3A-8FF0AC6FCB71}" presName="node" presStyleLbl="node1" presStyleIdx="4" presStyleCnt="6">
        <dgm:presLayoutVars>
          <dgm:bulletEnabled val="1"/>
        </dgm:presLayoutVars>
      </dgm:prSet>
      <dgm:spPr/>
    </dgm:pt>
    <dgm:pt modelId="{A589C086-EA10-4FE6-9C1D-119DCF5DE0B5}" type="pres">
      <dgm:prSet presAssocID="{8F970A77-5BDA-4A53-86C3-933C6D2CF8B8}" presName="sibTrans" presStyleCnt="0"/>
      <dgm:spPr/>
    </dgm:pt>
    <dgm:pt modelId="{5E6CBB04-4C7B-4D43-B977-36EECED1E8F8}" type="pres">
      <dgm:prSet presAssocID="{99BB666D-1561-45AC-915A-F738D8D8DCC4}" presName="node" presStyleLbl="node1" presStyleIdx="5" presStyleCnt="6">
        <dgm:presLayoutVars>
          <dgm:bulletEnabled val="1"/>
        </dgm:presLayoutVars>
      </dgm:prSet>
      <dgm:spPr/>
    </dgm:pt>
  </dgm:ptLst>
  <dgm:cxnLst>
    <dgm:cxn modelId="{F0DDBE12-CEAF-4204-B32D-1E631E8315C2}" srcId="{AC11909C-EFB2-4A4E-BD04-F4756518931C}" destId="{A36F91F4-947A-4F28-A886-2CD131EC37F4}" srcOrd="3" destOrd="0" parTransId="{016AB9AF-5596-4C76-9FC6-774FE1E0F514}" sibTransId="{828BA655-4D62-4FC1-A60F-9DFACCA22DAD}"/>
    <dgm:cxn modelId="{81A84B24-8584-4632-9C61-7BBF12C5E153}" type="presOf" srcId="{99BB666D-1561-45AC-915A-F738D8D8DCC4}" destId="{5E6CBB04-4C7B-4D43-B977-36EECED1E8F8}" srcOrd="0" destOrd="0" presId="urn:microsoft.com/office/officeart/2005/8/layout/default"/>
    <dgm:cxn modelId="{CD4D343B-F5CB-486D-8D99-53EC18CCB4FF}" type="presOf" srcId="{34DE55EE-97EB-4CE1-A952-40EDA2847095}" destId="{F99853D6-12CE-48EB-8A5E-94EF448B5788}" srcOrd="0" destOrd="0" presId="urn:microsoft.com/office/officeart/2005/8/layout/default"/>
    <dgm:cxn modelId="{76022A3D-FC9B-41F8-9B89-2E7FDDE60981}" srcId="{AC11909C-EFB2-4A4E-BD04-F4756518931C}" destId="{E7AFF627-9AEE-4B75-85EF-1687FBFADEE2}" srcOrd="1" destOrd="0" parTransId="{9F8ECD1F-56CD-41D0-B444-907AC6CE592B}" sibTransId="{B5CB980F-E4F6-41C2-BDEF-78C8EC3D3F7D}"/>
    <dgm:cxn modelId="{47BA0B99-500A-4407-92B9-0A260DD8D140}" srcId="{AC11909C-EFB2-4A4E-BD04-F4756518931C}" destId="{7CA3CBFB-5506-4C68-84A3-6E8FDC1EFD29}" srcOrd="2" destOrd="0" parTransId="{57944226-30AB-4FC1-86EF-8EDC7B769C74}" sibTransId="{E2E2BD00-3BBD-40A0-A50C-6FDF7E0C4930}"/>
    <dgm:cxn modelId="{CB93989D-28B6-473D-8E0B-E626ED051976}" type="presOf" srcId="{7CA3CBFB-5506-4C68-84A3-6E8FDC1EFD29}" destId="{2A2142E8-C7EB-4517-82B3-8D0358E4D59E}" srcOrd="0" destOrd="0" presId="urn:microsoft.com/office/officeart/2005/8/layout/default"/>
    <dgm:cxn modelId="{9F8DE3A5-4169-4175-A35D-A21737062F5A}" type="presOf" srcId="{B441AC30-2360-4707-9A3A-8FF0AC6FCB71}" destId="{3AA44B5B-38A7-4C57-967F-95D583F76A02}" srcOrd="0" destOrd="0" presId="urn:microsoft.com/office/officeart/2005/8/layout/default"/>
    <dgm:cxn modelId="{F82989BE-4279-4F21-A812-5DFBB1508651}" srcId="{AC11909C-EFB2-4A4E-BD04-F4756518931C}" destId="{99BB666D-1561-45AC-915A-F738D8D8DCC4}" srcOrd="5" destOrd="0" parTransId="{19D55937-B4E9-422A-8161-3EC417816198}" sibTransId="{CFCB13E6-B0C0-4030-AA9D-6EB1693EF7DC}"/>
    <dgm:cxn modelId="{5E40DCC6-B20B-44B4-8576-C2EFBC5EF244}" type="presOf" srcId="{A36F91F4-947A-4F28-A886-2CD131EC37F4}" destId="{C73EB76E-C54F-48EA-9A60-8D9B60956F08}" srcOrd="0" destOrd="0" presId="urn:microsoft.com/office/officeart/2005/8/layout/default"/>
    <dgm:cxn modelId="{F809AFD4-0D18-4CEE-AD50-62A9BC7B0342}" srcId="{AC11909C-EFB2-4A4E-BD04-F4756518931C}" destId="{34DE55EE-97EB-4CE1-A952-40EDA2847095}" srcOrd="0" destOrd="0" parTransId="{B9E58FE2-1857-4543-9915-B67CE60CC4A3}" sibTransId="{12C400B2-FE44-4757-8860-2F25402FD094}"/>
    <dgm:cxn modelId="{780CEEE0-86B8-4678-A01D-1E9DD4D3AC6B}" type="presOf" srcId="{E7AFF627-9AEE-4B75-85EF-1687FBFADEE2}" destId="{8B811446-4BDE-4B5E-8F80-136F09BD7E5D}" srcOrd="0" destOrd="0" presId="urn:microsoft.com/office/officeart/2005/8/layout/default"/>
    <dgm:cxn modelId="{433F1AF0-A27A-4889-9A46-B46C0F23366C}" srcId="{AC11909C-EFB2-4A4E-BD04-F4756518931C}" destId="{B441AC30-2360-4707-9A3A-8FF0AC6FCB71}" srcOrd="4" destOrd="0" parTransId="{28EBBC8F-D87A-4BC8-AD98-4A21270536A0}" sibTransId="{8F970A77-5BDA-4A53-86C3-933C6D2CF8B8}"/>
    <dgm:cxn modelId="{C51DE5FA-DE5F-4A95-A3BF-B59FBCCE78DE}" type="presOf" srcId="{AC11909C-EFB2-4A4E-BD04-F4756518931C}" destId="{862E0CE5-31E2-4C69-8348-A5314B120F17}" srcOrd="0" destOrd="0" presId="urn:microsoft.com/office/officeart/2005/8/layout/default"/>
    <dgm:cxn modelId="{BE5570D9-33D4-4D90-8103-E45ECC722383}" type="presParOf" srcId="{862E0CE5-31E2-4C69-8348-A5314B120F17}" destId="{F99853D6-12CE-48EB-8A5E-94EF448B5788}" srcOrd="0" destOrd="0" presId="urn:microsoft.com/office/officeart/2005/8/layout/default"/>
    <dgm:cxn modelId="{FEA7CB8F-B2B8-4956-8355-411C4C6853C4}" type="presParOf" srcId="{862E0CE5-31E2-4C69-8348-A5314B120F17}" destId="{488BEC77-59FE-4E4B-9098-023985A89F52}" srcOrd="1" destOrd="0" presId="urn:microsoft.com/office/officeart/2005/8/layout/default"/>
    <dgm:cxn modelId="{0A585F76-AD9E-4975-BC35-13C6F0A3BA52}" type="presParOf" srcId="{862E0CE5-31E2-4C69-8348-A5314B120F17}" destId="{8B811446-4BDE-4B5E-8F80-136F09BD7E5D}" srcOrd="2" destOrd="0" presId="urn:microsoft.com/office/officeart/2005/8/layout/default"/>
    <dgm:cxn modelId="{81E4F795-EB0B-4A6B-92A4-AC9ECECC92E3}" type="presParOf" srcId="{862E0CE5-31E2-4C69-8348-A5314B120F17}" destId="{DC0A4F19-803A-4C95-965B-6BBF48F2D797}" srcOrd="3" destOrd="0" presId="urn:microsoft.com/office/officeart/2005/8/layout/default"/>
    <dgm:cxn modelId="{FB2D8FFD-E7CB-4F6B-ACC8-1FBA124A34E1}" type="presParOf" srcId="{862E0CE5-31E2-4C69-8348-A5314B120F17}" destId="{2A2142E8-C7EB-4517-82B3-8D0358E4D59E}" srcOrd="4" destOrd="0" presId="urn:microsoft.com/office/officeart/2005/8/layout/default"/>
    <dgm:cxn modelId="{ED09CB22-A594-4CE1-A933-15B9734D05C1}" type="presParOf" srcId="{862E0CE5-31E2-4C69-8348-A5314B120F17}" destId="{A8E83FF7-7501-42DC-9417-1C0E679CE7B7}" srcOrd="5" destOrd="0" presId="urn:microsoft.com/office/officeart/2005/8/layout/default"/>
    <dgm:cxn modelId="{2B706D97-15F1-4852-8BF7-9D191431E152}" type="presParOf" srcId="{862E0CE5-31E2-4C69-8348-A5314B120F17}" destId="{C73EB76E-C54F-48EA-9A60-8D9B60956F08}" srcOrd="6" destOrd="0" presId="urn:microsoft.com/office/officeart/2005/8/layout/default"/>
    <dgm:cxn modelId="{2C53A944-C644-4423-82DD-3606BB4170AA}" type="presParOf" srcId="{862E0CE5-31E2-4C69-8348-A5314B120F17}" destId="{AA6498CD-D51C-4F2B-9FCD-7DCD63C4D638}" srcOrd="7" destOrd="0" presId="urn:microsoft.com/office/officeart/2005/8/layout/default"/>
    <dgm:cxn modelId="{5C0095B1-3055-4A0C-8D4C-D85CC73B070B}" type="presParOf" srcId="{862E0CE5-31E2-4C69-8348-A5314B120F17}" destId="{3AA44B5B-38A7-4C57-967F-95D583F76A02}" srcOrd="8" destOrd="0" presId="urn:microsoft.com/office/officeart/2005/8/layout/default"/>
    <dgm:cxn modelId="{E78C3AF0-68C1-4381-B6A4-88AD9009F85F}" type="presParOf" srcId="{862E0CE5-31E2-4C69-8348-A5314B120F17}" destId="{A589C086-EA10-4FE6-9C1D-119DCF5DE0B5}" srcOrd="9" destOrd="0" presId="urn:microsoft.com/office/officeart/2005/8/layout/default"/>
    <dgm:cxn modelId="{1E760498-65AB-4DFF-8397-699F84936138}" type="presParOf" srcId="{862E0CE5-31E2-4C69-8348-A5314B120F17}" destId="{5E6CBB04-4C7B-4D43-B977-36EECED1E8F8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B4E44E6-6ADD-47D7-87F6-BB921C40F551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627BABA-3E8C-4B39-87B5-56959A95A2E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What should we do with personal data? </a:t>
          </a:r>
        </a:p>
      </dgm:t>
    </dgm:pt>
    <dgm:pt modelId="{E940CD58-3756-46A4-917F-61E6C4D5B10E}" type="parTrans" cxnId="{67E2BA1E-7211-4B5D-8EFA-111ED5AE3472}">
      <dgm:prSet/>
      <dgm:spPr/>
      <dgm:t>
        <a:bodyPr/>
        <a:lstStyle/>
        <a:p>
          <a:endParaRPr lang="en-US"/>
        </a:p>
      </dgm:t>
    </dgm:pt>
    <dgm:pt modelId="{46E66450-7513-46B5-86A2-B240427207BF}" type="sibTrans" cxnId="{67E2BA1E-7211-4B5D-8EFA-111ED5AE347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57B82D4-27C0-4067-AD61-0333520AD1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What should we tell participants? </a:t>
          </a:r>
        </a:p>
      </dgm:t>
    </dgm:pt>
    <dgm:pt modelId="{A48199F4-6DA8-4C8E-8089-A7307B1DE3CB}" type="parTrans" cxnId="{8CF5A859-E248-4B13-84F1-9CBC88FEE873}">
      <dgm:prSet/>
      <dgm:spPr/>
      <dgm:t>
        <a:bodyPr/>
        <a:lstStyle/>
        <a:p>
          <a:endParaRPr lang="en-US"/>
        </a:p>
      </dgm:t>
    </dgm:pt>
    <dgm:pt modelId="{65A235B6-6BF1-4FCD-BE06-271EB99694B3}" type="sibTrans" cxnId="{8CF5A859-E248-4B13-84F1-9CBC88FEE87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345FC92-5F78-4DE1-BC6C-FA416BA77C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What are the potential risks or impacts?</a:t>
          </a:r>
        </a:p>
      </dgm:t>
    </dgm:pt>
    <dgm:pt modelId="{73E1E11B-1055-4E6F-9CA0-887BBE898D6B}" type="parTrans" cxnId="{E3965A0A-3135-496A-A1E3-8015CB3384AD}">
      <dgm:prSet/>
      <dgm:spPr/>
      <dgm:t>
        <a:bodyPr/>
        <a:lstStyle/>
        <a:p>
          <a:endParaRPr lang="en-US"/>
        </a:p>
      </dgm:t>
    </dgm:pt>
    <dgm:pt modelId="{248A59FB-D73F-44ED-BC2E-D4AF89ED90A8}" type="sibTrans" cxnId="{E3965A0A-3135-496A-A1E3-8015CB3384A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C4A6805-D550-40E4-A0FB-872B3EBCADA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Are there any potential biases? </a:t>
          </a:r>
        </a:p>
      </dgm:t>
    </dgm:pt>
    <dgm:pt modelId="{DFFD2BB7-CC9A-4917-A261-E42BBBFFB17A}" type="parTrans" cxnId="{337E3783-EBCD-4EF3-BADD-A4757355FDC1}">
      <dgm:prSet/>
      <dgm:spPr/>
      <dgm:t>
        <a:bodyPr/>
        <a:lstStyle/>
        <a:p>
          <a:endParaRPr lang="en-US"/>
        </a:p>
      </dgm:t>
    </dgm:pt>
    <dgm:pt modelId="{91636CF2-B2CC-4EAE-B83B-EFD611DE182E}" type="sibTrans" cxnId="{337E3783-EBCD-4EF3-BADD-A4757355FDC1}">
      <dgm:prSet/>
      <dgm:spPr/>
      <dgm:t>
        <a:bodyPr/>
        <a:lstStyle/>
        <a:p>
          <a:endParaRPr lang="en-US"/>
        </a:p>
      </dgm:t>
    </dgm:pt>
    <dgm:pt modelId="{52C35B7F-17D7-43A9-9B06-1F3612617C71}" type="pres">
      <dgm:prSet presAssocID="{6B4E44E6-6ADD-47D7-87F6-BB921C40F551}" presName="root" presStyleCnt="0">
        <dgm:presLayoutVars>
          <dgm:dir/>
          <dgm:resizeHandles val="exact"/>
        </dgm:presLayoutVars>
      </dgm:prSet>
      <dgm:spPr/>
    </dgm:pt>
    <dgm:pt modelId="{50E06B1F-F7C4-4967-A5D4-F5D5D7B1531A}" type="pres">
      <dgm:prSet presAssocID="{6B4E44E6-6ADD-47D7-87F6-BB921C40F551}" presName="container" presStyleCnt="0">
        <dgm:presLayoutVars>
          <dgm:dir/>
          <dgm:resizeHandles val="exact"/>
        </dgm:presLayoutVars>
      </dgm:prSet>
      <dgm:spPr/>
    </dgm:pt>
    <dgm:pt modelId="{1B1F5E1D-4BD5-46EE-8D17-9DA4AA9A1932}" type="pres">
      <dgm:prSet presAssocID="{0627BABA-3E8C-4B39-87B5-56959A95A2E4}" presName="compNode" presStyleCnt="0"/>
      <dgm:spPr/>
    </dgm:pt>
    <dgm:pt modelId="{AA99049E-C891-4326-9F75-7A80DF814DE3}" type="pres">
      <dgm:prSet presAssocID="{0627BABA-3E8C-4B39-87B5-56959A95A2E4}" presName="iconBgRect" presStyleLbl="bgShp" presStyleIdx="0" presStyleCnt="4"/>
      <dgm:spPr/>
    </dgm:pt>
    <dgm:pt modelId="{1333B89B-31EB-4431-8A00-D5DB9C463B6A}" type="pres">
      <dgm:prSet presAssocID="{0627BABA-3E8C-4B39-87B5-56959A95A2E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343CCEFD-C616-4548-B2AC-2C4DB81DC70C}" type="pres">
      <dgm:prSet presAssocID="{0627BABA-3E8C-4B39-87B5-56959A95A2E4}" presName="spaceRect" presStyleCnt="0"/>
      <dgm:spPr/>
    </dgm:pt>
    <dgm:pt modelId="{AF8E8BFE-FD7E-49FD-A231-5195FA0A6A68}" type="pres">
      <dgm:prSet presAssocID="{0627BABA-3E8C-4B39-87B5-56959A95A2E4}" presName="textRect" presStyleLbl="revTx" presStyleIdx="0" presStyleCnt="4">
        <dgm:presLayoutVars>
          <dgm:chMax val="1"/>
          <dgm:chPref val="1"/>
        </dgm:presLayoutVars>
      </dgm:prSet>
      <dgm:spPr/>
    </dgm:pt>
    <dgm:pt modelId="{477184A9-4BE3-41FF-AC90-CF2EE3A84931}" type="pres">
      <dgm:prSet presAssocID="{46E66450-7513-46B5-86A2-B240427207BF}" presName="sibTrans" presStyleLbl="sibTrans2D1" presStyleIdx="0" presStyleCnt="0"/>
      <dgm:spPr/>
    </dgm:pt>
    <dgm:pt modelId="{B7C7A6F0-5BDE-4AD3-966F-C8AFACFF1040}" type="pres">
      <dgm:prSet presAssocID="{857B82D4-27C0-4067-AD61-0333520AD196}" presName="compNode" presStyleCnt="0"/>
      <dgm:spPr/>
    </dgm:pt>
    <dgm:pt modelId="{E4DF8290-AC5D-4718-B560-614777771261}" type="pres">
      <dgm:prSet presAssocID="{857B82D4-27C0-4067-AD61-0333520AD196}" presName="iconBgRect" presStyleLbl="bgShp" presStyleIdx="1" presStyleCnt="4"/>
      <dgm:spPr/>
    </dgm:pt>
    <dgm:pt modelId="{225A7B44-9B55-42A2-B61C-E34DAD098D81}" type="pres">
      <dgm:prSet presAssocID="{857B82D4-27C0-4067-AD61-0333520AD19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at Bubble"/>
        </a:ext>
      </dgm:extLst>
    </dgm:pt>
    <dgm:pt modelId="{060F772D-5499-4969-801E-019664B7681D}" type="pres">
      <dgm:prSet presAssocID="{857B82D4-27C0-4067-AD61-0333520AD196}" presName="spaceRect" presStyleCnt="0"/>
      <dgm:spPr/>
    </dgm:pt>
    <dgm:pt modelId="{A487ACBC-C731-4454-B44E-91B604273094}" type="pres">
      <dgm:prSet presAssocID="{857B82D4-27C0-4067-AD61-0333520AD196}" presName="textRect" presStyleLbl="revTx" presStyleIdx="1" presStyleCnt="4">
        <dgm:presLayoutVars>
          <dgm:chMax val="1"/>
          <dgm:chPref val="1"/>
        </dgm:presLayoutVars>
      </dgm:prSet>
      <dgm:spPr/>
    </dgm:pt>
    <dgm:pt modelId="{AF0C4041-6510-4517-B79C-E7E7B6166551}" type="pres">
      <dgm:prSet presAssocID="{65A235B6-6BF1-4FCD-BE06-271EB99694B3}" presName="sibTrans" presStyleLbl="sibTrans2D1" presStyleIdx="0" presStyleCnt="0"/>
      <dgm:spPr/>
    </dgm:pt>
    <dgm:pt modelId="{A4285AA4-EAAF-411C-9AED-E8526D701ABB}" type="pres">
      <dgm:prSet presAssocID="{1345FC92-5F78-4DE1-BC6C-FA416BA77CB6}" presName="compNode" presStyleCnt="0"/>
      <dgm:spPr/>
    </dgm:pt>
    <dgm:pt modelId="{B336122B-598A-40DC-A3CB-2777BE7FD2DB}" type="pres">
      <dgm:prSet presAssocID="{1345FC92-5F78-4DE1-BC6C-FA416BA77CB6}" presName="iconBgRect" presStyleLbl="bgShp" presStyleIdx="2" presStyleCnt="4"/>
      <dgm:spPr/>
    </dgm:pt>
    <dgm:pt modelId="{EDD2C077-F57F-4D7E-BBF3-1DB254626435}" type="pres">
      <dgm:prSet presAssocID="{1345FC92-5F78-4DE1-BC6C-FA416BA77CB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8077C781-F366-4199-B076-A3B919F51C55}" type="pres">
      <dgm:prSet presAssocID="{1345FC92-5F78-4DE1-BC6C-FA416BA77CB6}" presName="spaceRect" presStyleCnt="0"/>
      <dgm:spPr/>
    </dgm:pt>
    <dgm:pt modelId="{2DB7104C-0AC6-4E28-A72F-0524DB8FBE9C}" type="pres">
      <dgm:prSet presAssocID="{1345FC92-5F78-4DE1-BC6C-FA416BA77CB6}" presName="textRect" presStyleLbl="revTx" presStyleIdx="2" presStyleCnt="4">
        <dgm:presLayoutVars>
          <dgm:chMax val="1"/>
          <dgm:chPref val="1"/>
        </dgm:presLayoutVars>
      </dgm:prSet>
      <dgm:spPr/>
    </dgm:pt>
    <dgm:pt modelId="{204D53DC-E21E-464A-88FB-0E7A91FC69E7}" type="pres">
      <dgm:prSet presAssocID="{248A59FB-D73F-44ED-BC2E-D4AF89ED90A8}" presName="sibTrans" presStyleLbl="sibTrans2D1" presStyleIdx="0" presStyleCnt="0"/>
      <dgm:spPr/>
    </dgm:pt>
    <dgm:pt modelId="{3E7954FF-ED2E-4FC9-865A-1A126FC18A30}" type="pres">
      <dgm:prSet presAssocID="{EC4A6805-D550-40E4-A0FB-872B3EBCADAA}" presName="compNode" presStyleCnt="0"/>
      <dgm:spPr/>
    </dgm:pt>
    <dgm:pt modelId="{6686F6B9-DAC5-491C-AA02-E06509B8C64F}" type="pres">
      <dgm:prSet presAssocID="{EC4A6805-D550-40E4-A0FB-872B3EBCADAA}" presName="iconBgRect" presStyleLbl="bgShp" presStyleIdx="3" presStyleCnt="4"/>
      <dgm:spPr/>
    </dgm:pt>
    <dgm:pt modelId="{31735004-EC2F-402D-BE54-F1DEC8B85ECF}" type="pres">
      <dgm:prSet presAssocID="{EC4A6805-D550-40E4-A0FB-872B3EBCADA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12055E2D-298B-4792-99DB-436D78F37F13}" type="pres">
      <dgm:prSet presAssocID="{EC4A6805-D550-40E4-A0FB-872B3EBCADAA}" presName="spaceRect" presStyleCnt="0"/>
      <dgm:spPr/>
    </dgm:pt>
    <dgm:pt modelId="{40E60289-1BE9-4B9A-94F3-0F338FD38878}" type="pres">
      <dgm:prSet presAssocID="{EC4A6805-D550-40E4-A0FB-872B3EBCADAA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E3965A0A-3135-496A-A1E3-8015CB3384AD}" srcId="{6B4E44E6-6ADD-47D7-87F6-BB921C40F551}" destId="{1345FC92-5F78-4DE1-BC6C-FA416BA77CB6}" srcOrd="2" destOrd="0" parTransId="{73E1E11B-1055-4E6F-9CA0-887BBE898D6B}" sibTransId="{248A59FB-D73F-44ED-BC2E-D4AF89ED90A8}"/>
    <dgm:cxn modelId="{67E2BA1E-7211-4B5D-8EFA-111ED5AE3472}" srcId="{6B4E44E6-6ADD-47D7-87F6-BB921C40F551}" destId="{0627BABA-3E8C-4B39-87B5-56959A95A2E4}" srcOrd="0" destOrd="0" parTransId="{E940CD58-3756-46A4-917F-61E6C4D5B10E}" sibTransId="{46E66450-7513-46B5-86A2-B240427207BF}"/>
    <dgm:cxn modelId="{3C799444-CCDB-4DEC-B0DC-78E49B37DB0C}" type="presOf" srcId="{EC4A6805-D550-40E4-A0FB-872B3EBCADAA}" destId="{40E60289-1BE9-4B9A-94F3-0F338FD38878}" srcOrd="0" destOrd="0" presId="urn:microsoft.com/office/officeart/2018/2/layout/IconCircleList"/>
    <dgm:cxn modelId="{8CF5A859-E248-4B13-84F1-9CBC88FEE873}" srcId="{6B4E44E6-6ADD-47D7-87F6-BB921C40F551}" destId="{857B82D4-27C0-4067-AD61-0333520AD196}" srcOrd="1" destOrd="0" parTransId="{A48199F4-6DA8-4C8E-8089-A7307B1DE3CB}" sibTransId="{65A235B6-6BF1-4FCD-BE06-271EB99694B3}"/>
    <dgm:cxn modelId="{337E3783-EBCD-4EF3-BADD-A4757355FDC1}" srcId="{6B4E44E6-6ADD-47D7-87F6-BB921C40F551}" destId="{EC4A6805-D550-40E4-A0FB-872B3EBCADAA}" srcOrd="3" destOrd="0" parTransId="{DFFD2BB7-CC9A-4917-A261-E42BBBFFB17A}" sibTransId="{91636CF2-B2CC-4EAE-B83B-EFD611DE182E}"/>
    <dgm:cxn modelId="{8853F88F-D19E-4CAA-9C69-C632FC2B35BC}" type="presOf" srcId="{6B4E44E6-6ADD-47D7-87F6-BB921C40F551}" destId="{52C35B7F-17D7-43A9-9B06-1F3612617C71}" srcOrd="0" destOrd="0" presId="urn:microsoft.com/office/officeart/2018/2/layout/IconCircleList"/>
    <dgm:cxn modelId="{CC038998-E7FA-484E-B526-242A6D282B1A}" type="presOf" srcId="{857B82D4-27C0-4067-AD61-0333520AD196}" destId="{A487ACBC-C731-4454-B44E-91B604273094}" srcOrd="0" destOrd="0" presId="urn:microsoft.com/office/officeart/2018/2/layout/IconCircleList"/>
    <dgm:cxn modelId="{D6CDF3B4-7AD8-49AD-B372-008E483A624C}" type="presOf" srcId="{248A59FB-D73F-44ED-BC2E-D4AF89ED90A8}" destId="{204D53DC-E21E-464A-88FB-0E7A91FC69E7}" srcOrd="0" destOrd="0" presId="urn:microsoft.com/office/officeart/2018/2/layout/IconCircleList"/>
    <dgm:cxn modelId="{CD7F06B5-5C99-4DBD-BA28-5FB5408C0D8F}" type="presOf" srcId="{65A235B6-6BF1-4FCD-BE06-271EB99694B3}" destId="{AF0C4041-6510-4517-B79C-E7E7B6166551}" srcOrd="0" destOrd="0" presId="urn:microsoft.com/office/officeart/2018/2/layout/IconCircleList"/>
    <dgm:cxn modelId="{02E28AC0-C3BC-4BD4-A721-ABD193BB7E4C}" type="presOf" srcId="{0627BABA-3E8C-4B39-87B5-56959A95A2E4}" destId="{AF8E8BFE-FD7E-49FD-A231-5195FA0A6A68}" srcOrd="0" destOrd="0" presId="urn:microsoft.com/office/officeart/2018/2/layout/IconCircleList"/>
    <dgm:cxn modelId="{214D46E2-9577-4E29-9492-C26708875D06}" type="presOf" srcId="{46E66450-7513-46B5-86A2-B240427207BF}" destId="{477184A9-4BE3-41FF-AC90-CF2EE3A84931}" srcOrd="0" destOrd="0" presId="urn:microsoft.com/office/officeart/2018/2/layout/IconCircleList"/>
    <dgm:cxn modelId="{EE7EACEC-DE51-494B-BA1F-A9291B13AC5B}" type="presOf" srcId="{1345FC92-5F78-4DE1-BC6C-FA416BA77CB6}" destId="{2DB7104C-0AC6-4E28-A72F-0524DB8FBE9C}" srcOrd="0" destOrd="0" presId="urn:microsoft.com/office/officeart/2018/2/layout/IconCircleList"/>
    <dgm:cxn modelId="{EA9206FD-77A6-4AB2-9F01-297106993DA8}" type="presParOf" srcId="{52C35B7F-17D7-43A9-9B06-1F3612617C71}" destId="{50E06B1F-F7C4-4967-A5D4-F5D5D7B1531A}" srcOrd="0" destOrd="0" presId="urn:microsoft.com/office/officeart/2018/2/layout/IconCircleList"/>
    <dgm:cxn modelId="{F0DC14EB-4F19-4485-B336-875A70134920}" type="presParOf" srcId="{50E06B1F-F7C4-4967-A5D4-F5D5D7B1531A}" destId="{1B1F5E1D-4BD5-46EE-8D17-9DA4AA9A1932}" srcOrd="0" destOrd="0" presId="urn:microsoft.com/office/officeart/2018/2/layout/IconCircleList"/>
    <dgm:cxn modelId="{8C9FD40C-99BA-4C06-AEF5-92F8D05FBD64}" type="presParOf" srcId="{1B1F5E1D-4BD5-46EE-8D17-9DA4AA9A1932}" destId="{AA99049E-C891-4326-9F75-7A80DF814DE3}" srcOrd="0" destOrd="0" presId="urn:microsoft.com/office/officeart/2018/2/layout/IconCircleList"/>
    <dgm:cxn modelId="{DF8C28F0-4EC6-4212-8B34-07D196E828C4}" type="presParOf" srcId="{1B1F5E1D-4BD5-46EE-8D17-9DA4AA9A1932}" destId="{1333B89B-31EB-4431-8A00-D5DB9C463B6A}" srcOrd="1" destOrd="0" presId="urn:microsoft.com/office/officeart/2018/2/layout/IconCircleList"/>
    <dgm:cxn modelId="{24D9F1E0-8D75-4577-A13D-4FC46B4A9CA5}" type="presParOf" srcId="{1B1F5E1D-4BD5-46EE-8D17-9DA4AA9A1932}" destId="{343CCEFD-C616-4548-B2AC-2C4DB81DC70C}" srcOrd="2" destOrd="0" presId="urn:microsoft.com/office/officeart/2018/2/layout/IconCircleList"/>
    <dgm:cxn modelId="{55B6E33E-466C-4134-8E41-93EDD4AB7604}" type="presParOf" srcId="{1B1F5E1D-4BD5-46EE-8D17-9DA4AA9A1932}" destId="{AF8E8BFE-FD7E-49FD-A231-5195FA0A6A68}" srcOrd="3" destOrd="0" presId="urn:microsoft.com/office/officeart/2018/2/layout/IconCircleList"/>
    <dgm:cxn modelId="{CE8E8610-96EA-4016-A30C-4B3A376CB28E}" type="presParOf" srcId="{50E06B1F-F7C4-4967-A5D4-F5D5D7B1531A}" destId="{477184A9-4BE3-41FF-AC90-CF2EE3A84931}" srcOrd="1" destOrd="0" presId="urn:microsoft.com/office/officeart/2018/2/layout/IconCircleList"/>
    <dgm:cxn modelId="{10F8FC93-9E74-4DF4-8D80-D0EDE2ECF095}" type="presParOf" srcId="{50E06B1F-F7C4-4967-A5D4-F5D5D7B1531A}" destId="{B7C7A6F0-5BDE-4AD3-966F-C8AFACFF1040}" srcOrd="2" destOrd="0" presId="urn:microsoft.com/office/officeart/2018/2/layout/IconCircleList"/>
    <dgm:cxn modelId="{347DA302-1A4F-4363-9C0B-1692DBBF1F08}" type="presParOf" srcId="{B7C7A6F0-5BDE-4AD3-966F-C8AFACFF1040}" destId="{E4DF8290-AC5D-4718-B560-614777771261}" srcOrd="0" destOrd="0" presId="urn:microsoft.com/office/officeart/2018/2/layout/IconCircleList"/>
    <dgm:cxn modelId="{D9883CC0-1D2B-45E7-9365-6BB0DB74C231}" type="presParOf" srcId="{B7C7A6F0-5BDE-4AD3-966F-C8AFACFF1040}" destId="{225A7B44-9B55-42A2-B61C-E34DAD098D81}" srcOrd="1" destOrd="0" presId="urn:microsoft.com/office/officeart/2018/2/layout/IconCircleList"/>
    <dgm:cxn modelId="{D2BAC88C-8231-4F7C-9192-4ED07FE73621}" type="presParOf" srcId="{B7C7A6F0-5BDE-4AD3-966F-C8AFACFF1040}" destId="{060F772D-5499-4969-801E-019664B7681D}" srcOrd="2" destOrd="0" presId="urn:microsoft.com/office/officeart/2018/2/layout/IconCircleList"/>
    <dgm:cxn modelId="{6F2746D8-34BF-49ED-B79A-7E6297A2EFCF}" type="presParOf" srcId="{B7C7A6F0-5BDE-4AD3-966F-C8AFACFF1040}" destId="{A487ACBC-C731-4454-B44E-91B604273094}" srcOrd="3" destOrd="0" presId="urn:microsoft.com/office/officeart/2018/2/layout/IconCircleList"/>
    <dgm:cxn modelId="{68465657-C07A-49F3-B19E-14B6404BE9EA}" type="presParOf" srcId="{50E06B1F-F7C4-4967-A5D4-F5D5D7B1531A}" destId="{AF0C4041-6510-4517-B79C-E7E7B6166551}" srcOrd="3" destOrd="0" presId="urn:microsoft.com/office/officeart/2018/2/layout/IconCircleList"/>
    <dgm:cxn modelId="{FF785A9E-F17D-4B72-8AD4-3BDA820ED9C3}" type="presParOf" srcId="{50E06B1F-F7C4-4967-A5D4-F5D5D7B1531A}" destId="{A4285AA4-EAAF-411C-9AED-E8526D701ABB}" srcOrd="4" destOrd="0" presId="urn:microsoft.com/office/officeart/2018/2/layout/IconCircleList"/>
    <dgm:cxn modelId="{6FCC9DDB-74AD-4E86-90BD-17E3FB95480B}" type="presParOf" srcId="{A4285AA4-EAAF-411C-9AED-E8526D701ABB}" destId="{B336122B-598A-40DC-A3CB-2777BE7FD2DB}" srcOrd="0" destOrd="0" presId="urn:microsoft.com/office/officeart/2018/2/layout/IconCircleList"/>
    <dgm:cxn modelId="{F30E0DD4-C7CC-40B1-AA6F-8D50F8AE097E}" type="presParOf" srcId="{A4285AA4-EAAF-411C-9AED-E8526D701ABB}" destId="{EDD2C077-F57F-4D7E-BBF3-1DB254626435}" srcOrd="1" destOrd="0" presId="urn:microsoft.com/office/officeart/2018/2/layout/IconCircleList"/>
    <dgm:cxn modelId="{5F99E9A7-C47E-425F-A200-E9A202B1BDC8}" type="presParOf" srcId="{A4285AA4-EAAF-411C-9AED-E8526D701ABB}" destId="{8077C781-F366-4199-B076-A3B919F51C55}" srcOrd="2" destOrd="0" presId="urn:microsoft.com/office/officeart/2018/2/layout/IconCircleList"/>
    <dgm:cxn modelId="{20931355-1FC9-4C8C-977E-CB7D2A1D85AA}" type="presParOf" srcId="{A4285AA4-EAAF-411C-9AED-E8526D701ABB}" destId="{2DB7104C-0AC6-4E28-A72F-0524DB8FBE9C}" srcOrd="3" destOrd="0" presId="urn:microsoft.com/office/officeart/2018/2/layout/IconCircleList"/>
    <dgm:cxn modelId="{00651770-4450-44B0-9ABB-36642CA4B82B}" type="presParOf" srcId="{50E06B1F-F7C4-4967-A5D4-F5D5D7B1531A}" destId="{204D53DC-E21E-464A-88FB-0E7A91FC69E7}" srcOrd="5" destOrd="0" presId="urn:microsoft.com/office/officeart/2018/2/layout/IconCircleList"/>
    <dgm:cxn modelId="{21D19605-7BFE-4A5E-A0BD-E36662239448}" type="presParOf" srcId="{50E06B1F-F7C4-4967-A5D4-F5D5D7B1531A}" destId="{3E7954FF-ED2E-4FC9-865A-1A126FC18A30}" srcOrd="6" destOrd="0" presId="urn:microsoft.com/office/officeart/2018/2/layout/IconCircleList"/>
    <dgm:cxn modelId="{461F9209-E167-469F-B4EC-672751D1AF4F}" type="presParOf" srcId="{3E7954FF-ED2E-4FC9-865A-1A126FC18A30}" destId="{6686F6B9-DAC5-491C-AA02-E06509B8C64F}" srcOrd="0" destOrd="0" presId="urn:microsoft.com/office/officeart/2018/2/layout/IconCircleList"/>
    <dgm:cxn modelId="{A71AB6A8-648F-4843-83CC-3942E21BF689}" type="presParOf" srcId="{3E7954FF-ED2E-4FC9-865A-1A126FC18A30}" destId="{31735004-EC2F-402D-BE54-F1DEC8B85ECF}" srcOrd="1" destOrd="0" presId="urn:microsoft.com/office/officeart/2018/2/layout/IconCircleList"/>
    <dgm:cxn modelId="{6DC367B4-3029-43B6-9BAF-6604F56FA87C}" type="presParOf" srcId="{3E7954FF-ED2E-4FC9-865A-1A126FC18A30}" destId="{12055E2D-298B-4792-99DB-436D78F37F13}" srcOrd="2" destOrd="0" presId="urn:microsoft.com/office/officeart/2018/2/layout/IconCircleList"/>
    <dgm:cxn modelId="{5482D9DB-B47C-4F0B-A12A-FD2771F78F44}" type="presParOf" srcId="{3E7954FF-ED2E-4FC9-865A-1A126FC18A30}" destId="{40E60289-1BE9-4B9A-94F3-0F338FD38878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BC5F7C8-B09B-4543-9634-32C7FBF04504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5B2ABF5-08B9-4C0E-B147-A2C27AB303B1}">
      <dgm:prSet/>
      <dgm:spPr/>
      <dgm:t>
        <a:bodyPr/>
        <a:lstStyle/>
        <a:p>
          <a:r>
            <a:rPr lang="en-US" b="1"/>
            <a:t>Female-Only Predictive Model </a:t>
          </a:r>
          <a:endParaRPr lang="en-US"/>
        </a:p>
      </dgm:t>
    </dgm:pt>
    <dgm:pt modelId="{8044ACCC-24C9-45B0-B4A4-65762CAAA894}" type="parTrans" cxnId="{BC2B1E2E-B11A-42FF-AD1A-73E9D046B20B}">
      <dgm:prSet/>
      <dgm:spPr/>
      <dgm:t>
        <a:bodyPr/>
        <a:lstStyle/>
        <a:p>
          <a:endParaRPr lang="en-US"/>
        </a:p>
      </dgm:t>
    </dgm:pt>
    <dgm:pt modelId="{11581A9D-EDDE-4665-9065-6C8F77B86B96}" type="sibTrans" cxnId="{BC2B1E2E-B11A-42FF-AD1A-73E9D046B20B}">
      <dgm:prSet/>
      <dgm:spPr/>
      <dgm:t>
        <a:bodyPr/>
        <a:lstStyle/>
        <a:p>
          <a:endParaRPr lang="en-US"/>
        </a:p>
      </dgm:t>
    </dgm:pt>
    <dgm:pt modelId="{6D22D9AB-B42A-4D6B-953A-E0DA2D2FC44B}">
      <dgm:prSet/>
      <dgm:spPr/>
      <dgm:t>
        <a:bodyPr/>
        <a:lstStyle/>
        <a:p>
          <a:r>
            <a:rPr lang="en-US" b="1"/>
            <a:t>Male-Only Predictive Model </a:t>
          </a:r>
          <a:endParaRPr lang="en-US"/>
        </a:p>
      </dgm:t>
    </dgm:pt>
    <dgm:pt modelId="{AD59C3DB-D711-4D13-9E8D-CFA565D96717}" type="parTrans" cxnId="{4039E31D-FC5C-41A3-AD30-C7EF7627C0BB}">
      <dgm:prSet/>
      <dgm:spPr/>
      <dgm:t>
        <a:bodyPr/>
        <a:lstStyle/>
        <a:p>
          <a:endParaRPr lang="en-US"/>
        </a:p>
      </dgm:t>
    </dgm:pt>
    <dgm:pt modelId="{DD92E3B7-F1AA-468A-9336-C18DC75541E0}" type="sibTrans" cxnId="{4039E31D-FC5C-41A3-AD30-C7EF7627C0BB}">
      <dgm:prSet/>
      <dgm:spPr/>
      <dgm:t>
        <a:bodyPr/>
        <a:lstStyle/>
        <a:p>
          <a:endParaRPr lang="en-US"/>
        </a:p>
      </dgm:t>
    </dgm:pt>
    <dgm:pt modelId="{25FCB700-673B-4309-81BC-0638AACD22A9}">
      <dgm:prSet/>
      <dgm:spPr/>
      <dgm:t>
        <a:bodyPr/>
        <a:lstStyle/>
        <a:p>
          <a:r>
            <a:rPr lang="en-US" b="1"/>
            <a:t>General Predictive Model</a:t>
          </a:r>
          <a:endParaRPr lang="en-US"/>
        </a:p>
      </dgm:t>
    </dgm:pt>
    <dgm:pt modelId="{36B35055-A054-4020-902B-1D56DB84831C}" type="parTrans" cxnId="{9051498E-E4DE-4625-90DA-A148B178AEF3}">
      <dgm:prSet/>
      <dgm:spPr/>
      <dgm:t>
        <a:bodyPr/>
        <a:lstStyle/>
        <a:p>
          <a:endParaRPr lang="en-US"/>
        </a:p>
      </dgm:t>
    </dgm:pt>
    <dgm:pt modelId="{4C899C82-E586-4A50-81D0-133E437415B4}" type="sibTrans" cxnId="{9051498E-E4DE-4625-90DA-A148B178AEF3}">
      <dgm:prSet/>
      <dgm:spPr/>
      <dgm:t>
        <a:bodyPr/>
        <a:lstStyle/>
        <a:p>
          <a:endParaRPr lang="en-US"/>
        </a:p>
      </dgm:t>
    </dgm:pt>
    <dgm:pt modelId="{763C433E-153C-487A-B9E8-0A45C360CBE2}" type="pres">
      <dgm:prSet presAssocID="{5BC5F7C8-B09B-4543-9634-32C7FBF0450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2EBD7E1-EFD5-4209-AAE9-D79FE1466B5D}" type="pres">
      <dgm:prSet presAssocID="{75B2ABF5-08B9-4C0E-B147-A2C27AB303B1}" presName="hierRoot1" presStyleCnt="0"/>
      <dgm:spPr/>
    </dgm:pt>
    <dgm:pt modelId="{0FA60292-7C65-40DF-ABD4-851A75B87155}" type="pres">
      <dgm:prSet presAssocID="{75B2ABF5-08B9-4C0E-B147-A2C27AB303B1}" presName="composite" presStyleCnt="0"/>
      <dgm:spPr/>
    </dgm:pt>
    <dgm:pt modelId="{E9323292-5B37-42A0-905F-7EA741308704}" type="pres">
      <dgm:prSet presAssocID="{75B2ABF5-08B9-4C0E-B147-A2C27AB303B1}" presName="background" presStyleLbl="node0" presStyleIdx="0" presStyleCnt="3"/>
      <dgm:spPr/>
    </dgm:pt>
    <dgm:pt modelId="{7CCE288D-174B-404A-8C14-49D9EC3574AB}" type="pres">
      <dgm:prSet presAssocID="{75B2ABF5-08B9-4C0E-B147-A2C27AB303B1}" presName="text" presStyleLbl="fgAcc0" presStyleIdx="0" presStyleCnt="3">
        <dgm:presLayoutVars>
          <dgm:chPref val="3"/>
        </dgm:presLayoutVars>
      </dgm:prSet>
      <dgm:spPr/>
    </dgm:pt>
    <dgm:pt modelId="{5130CF02-B569-42B0-9386-E35CF6EA9A3D}" type="pres">
      <dgm:prSet presAssocID="{75B2ABF5-08B9-4C0E-B147-A2C27AB303B1}" presName="hierChild2" presStyleCnt="0"/>
      <dgm:spPr/>
    </dgm:pt>
    <dgm:pt modelId="{57DE5F69-DA53-4C6D-9896-A2D82E71389A}" type="pres">
      <dgm:prSet presAssocID="{6D22D9AB-B42A-4D6B-953A-E0DA2D2FC44B}" presName="hierRoot1" presStyleCnt="0"/>
      <dgm:spPr/>
    </dgm:pt>
    <dgm:pt modelId="{1D9433F4-9BB4-4600-B401-5A708C3BE8F2}" type="pres">
      <dgm:prSet presAssocID="{6D22D9AB-B42A-4D6B-953A-E0DA2D2FC44B}" presName="composite" presStyleCnt="0"/>
      <dgm:spPr/>
    </dgm:pt>
    <dgm:pt modelId="{FE74C0E4-CB70-4FA9-BC01-8E681C80B2EE}" type="pres">
      <dgm:prSet presAssocID="{6D22D9AB-B42A-4D6B-953A-E0DA2D2FC44B}" presName="background" presStyleLbl="node0" presStyleIdx="1" presStyleCnt="3"/>
      <dgm:spPr/>
    </dgm:pt>
    <dgm:pt modelId="{2C29FC59-9134-4D9D-B0DC-39A697726508}" type="pres">
      <dgm:prSet presAssocID="{6D22D9AB-B42A-4D6B-953A-E0DA2D2FC44B}" presName="text" presStyleLbl="fgAcc0" presStyleIdx="1" presStyleCnt="3">
        <dgm:presLayoutVars>
          <dgm:chPref val="3"/>
        </dgm:presLayoutVars>
      </dgm:prSet>
      <dgm:spPr/>
    </dgm:pt>
    <dgm:pt modelId="{B0C37764-56E2-4E0C-8463-A69B8EA76AC5}" type="pres">
      <dgm:prSet presAssocID="{6D22D9AB-B42A-4D6B-953A-E0DA2D2FC44B}" presName="hierChild2" presStyleCnt="0"/>
      <dgm:spPr/>
    </dgm:pt>
    <dgm:pt modelId="{6A15A0C7-5744-4635-B481-968956C6728F}" type="pres">
      <dgm:prSet presAssocID="{25FCB700-673B-4309-81BC-0638AACD22A9}" presName="hierRoot1" presStyleCnt="0"/>
      <dgm:spPr/>
    </dgm:pt>
    <dgm:pt modelId="{E8DE1E41-D8E4-4647-8A61-30BD3B95E190}" type="pres">
      <dgm:prSet presAssocID="{25FCB700-673B-4309-81BC-0638AACD22A9}" presName="composite" presStyleCnt="0"/>
      <dgm:spPr/>
    </dgm:pt>
    <dgm:pt modelId="{B553A014-05D5-4BC0-8C4D-54B2EE4A9208}" type="pres">
      <dgm:prSet presAssocID="{25FCB700-673B-4309-81BC-0638AACD22A9}" presName="background" presStyleLbl="node0" presStyleIdx="2" presStyleCnt="3"/>
      <dgm:spPr/>
    </dgm:pt>
    <dgm:pt modelId="{D2C96321-E6A8-4A87-A3A6-064A6CFAB9AC}" type="pres">
      <dgm:prSet presAssocID="{25FCB700-673B-4309-81BC-0638AACD22A9}" presName="text" presStyleLbl="fgAcc0" presStyleIdx="2" presStyleCnt="3">
        <dgm:presLayoutVars>
          <dgm:chPref val="3"/>
        </dgm:presLayoutVars>
      </dgm:prSet>
      <dgm:spPr/>
    </dgm:pt>
    <dgm:pt modelId="{F6556F79-66EE-467C-B2E2-D05EFC4F2F56}" type="pres">
      <dgm:prSet presAssocID="{25FCB700-673B-4309-81BC-0638AACD22A9}" presName="hierChild2" presStyleCnt="0"/>
      <dgm:spPr/>
    </dgm:pt>
  </dgm:ptLst>
  <dgm:cxnLst>
    <dgm:cxn modelId="{4039E31D-FC5C-41A3-AD30-C7EF7627C0BB}" srcId="{5BC5F7C8-B09B-4543-9634-32C7FBF04504}" destId="{6D22D9AB-B42A-4D6B-953A-E0DA2D2FC44B}" srcOrd="1" destOrd="0" parTransId="{AD59C3DB-D711-4D13-9E8D-CFA565D96717}" sibTransId="{DD92E3B7-F1AA-468A-9336-C18DC75541E0}"/>
    <dgm:cxn modelId="{BC2B1E2E-B11A-42FF-AD1A-73E9D046B20B}" srcId="{5BC5F7C8-B09B-4543-9634-32C7FBF04504}" destId="{75B2ABF5-08B9-4C0E-B147-A2C27AB303B1}" srcOrd="0" destOrd="0" parTransId="{8044ACCC-24C9-45B0-B4A4-65762CAAA894}" sibTransId="{11581A9D-EDDE-4665-9065-6C8F77B86B96}"/>
    <dgm:cxn modelId="{AA0C963F-CE3A-4F4D-BCF1-57006116865D}" type="presOf" srcId="{5BC5F7C8-B09B-4543-9634-32C7FBF04504}" destId="{763C433E-153C-487A-B9E8-0A45C360CBE2}" srcOrd="0" destOrd="0" presId="urn:microsoft.com/office/officeart/2005/8/layout/hierarchy1"/>
    <dgm:cxn modelId="{2D751B46-6F92-40B3-BF9E-81B76BDA8231}" type="presOf" srcId="{6D22D9AB-B42A-4D6B-953A-E0DA2D2FC44B}" destId="{2C29FC59-9134-4D9D-B0DC-39A697726508}" srcOrd="0" destOrd="0" presId="urn:microsoft.com/office/officeart/2005/8/layout/hierarchy1"/>
    <dgm:cxn modelId="{9051498E-E4DE-4625-90DA-A148B178AEF3}" srcId="{5BC5F7C8-B09B-4543-9634-32C7FBF04504}" destId="{25FCB700-673B-4309-81BC-0638AACD22A9}" srcOrd="2" destOrd="0" parTransId="{36B35055-A054-4020-902B-1D56DB84831C}" sibTransId="{4C899C82-E586-4A50-81D0-133E437415B4}"/>
    <dgm:cxn modelId="{8FFC51AB-1034-4C63-95E1-A2BF518A6374}" type="presOf" srcId="{75B2ABF5-08B9-4C0E-B147-A2C27AB303B1}" destId="{7CCE288D-174B-404A-8C14-49D9EC3574AB}" srcOrd="0" destOrd="0" presId="urn:microsoft.com/office/officeart/2005/8/layout/hierarchy1"/>
    <dgm:cxn modelId="{D97EB4DC-290C-48C7-9A87-DDAB871455C4}" type="presOf" srcId="{25FCB700-673B-4309-81BC-0638AACD22A9}" destId="{D2C96321-E6A8-4A87-A3A6-064A6CFAB9AC}" srcOrd="0" destOrd="0" presId="urn:microsoft.com/office/officeart/2005/8/layout/hierarchy1"/>
    <dgm:cxn modelId="{23D0159A-1F2D-4B8A-ACEB-7F421D911CE1}" type="presParOf" srcId="{763C433E-153C-487A-B9E8-0A45C360CBE2}" destId="{32EBD7E1-EFD5-4209-AAE9-D79FE1466B5D}" srcOrd="0" destOrd="0" presId="urn:microsoft.com/office/officeart/2005/8/layout/hierarchy1"/>
    <dgm:cxn modelId="{9D073EAA-70CD-42FD-ABBF-5C46B7A6303A}" type="presParOf" srcId="{32EBD7E1-EFD5-4209-AAE9-D79FE1466B5D}" destId="{0FA60292-7C65-40DF-ABD4-851A75B87155}" srcOrd="0" destOrd="0" presId="urn:microsoft.com/office/officeart/2005/8/layout/hierarchy1"/>
    <dgm:cxn modelId="{038C13C8-3EF8-4042-ACEA-9D33C479353A}" type="presParOf" srcId="{0FA60292-7C65-40DF-ABD4-851A75B87155}" destId="{E9323292-5B37-42A0-905F-7EA741308704}" srcOrd="0" destOrd="0" presId="urn:microsoft.com/office/officeart/2005/8/layout/hierarchy1"/>
    <dgm:cxn modelId="{55FAD51E-9581-4ACC-9144-E86FEF43FDBD}" type="presParOf" srcId="{0FA60292-7C65-40DF-ABD4-851A75B87155}" destId="{7CCE288D-174B-404A-8C14-49D9EC3574AB}" srcOrd="1" destOrd="0" presId="urn:microsoft.com/office/officeart/2005/8/layout/hierarchy1"/>
    <dgm:cxn modelId="{703D5EDC-DB97-4663-A023-227CABA23242}" type="presParOf" srcId="{32EBD7E1-EFD5-4209-AAE9-D79FE1466B5D}" destId="{5130CF02-B569-42B0-9386-E35CF6EA9A3D}" srcOrd="1" destOrd="0" presId="urn:microsoft.com/office/officeart/2005/8/layout/hierarchy1"/>
    <dgm:cxn modelId="{A5AAB9D9-4F66-4A4D-AC8E-97E693D0FBD2}" type="presParOf" srcId="{763C433E-153C-487A-B9E8-0A45C360CBE2}" destId="{57DE5F69-DA53-4C6D-9896-A2D82E71389A}" srcOrd="1" destOrd="0" presId="urn:microsoft.com/office/officeart/2005/8/layout/hierarchy1"/>
    <dgm:cxn modelId="{240733E2-031F-4685-8C6F-03CDB30010E8}" type="presParOf" srcId="{57DE5F69-DA53-4C6D-9896-A2D82E71389A}" destId="{1D9433F4-9BB4-4600-B401-5A708C3BE8F2}" srcOrd="0" destOrd="0" presId="urn:microsoft.com/office/officeart/2005/8/layout/hierarchy1"/>
    <dgm:cxn modelId="{38267D2C-9021-4263-8AF0-A9EC62E5B756}" type="presParOf" srcId="{1D9433F4-9BB4-4600-B401-5A708C3BE8F2}" destId="{FE74C0E4-CB70-4FA9-BC01-8E681C80B2EE}" srcOrd="0" destOrd="0" presId="urn:microsoft.com/office/officeart/2005/8/layout/hierarchy1"/>
    <dgm:cxn modelId="{8E4C9560-C5D6-41A2-9F85-958D3867D9A3}" type="presParOf" srcId="{1D9433F4-9BB4-4600-B401-5A708C3BE8F2}" destId="{2C29FC59-9134-4D9D-B0DC-39A697726508}" srcOrd="1" destOrd="0" presId="urn:microsoft.com/office/officeart/2005/8/layout/hierarchy1"/>
    <dgm:cxn modelId="{B72B5CAB-D92B-4E27-B7DF-DF590F1428D9}" type="presParOf" srcId="{57DE5F69-DA53-4C6D-9896-A2D82E71389A}" destId="{B0C37764-56E2-4E0C-8463-A69B8EA76AC5}" srcOrd="1" destOrd="0" presId="urn:microsoft.com/office/officeart/2005/8/layout/hierarchy1"/>
    <dgm:cxn modelId="{432E1715-97EB-4E13-B76A-B8F824C88067}" type="presParOf" srcId="{763C433E-153C-487A-B9E8-0A45C360CBE2}" destId="{6A15A0C7-5744-4635-B481-968956C6728F}" srcOrd="2" destOrd="0" presId="urn:microsoft.com/office/officeart/2005/8/layout/hierarchy1"/>
    <dgm:cxn modelId="{C3407846-88A1-4D16-8DA8-F6BC5B7F6A76}" type="presParOf" srcId="{6A15A0C7-5744-4635-B481-968956C6728F}" destId="{E8DE1E41-D8E4-4647-8A61-30BD3B95E190}" srcOrd="0" destOrd="0" presId="urn:microsoft.com/office/officeart/2005/8/layout/hierarchy1"/>
    <dgm:cxn modelId="{334360D1-8EB0-465A-B181-3FF8FE44B3F7}" type="presParOf" srcId="{E8DE1E41-D8E4-4647-8A61-30BD3B95E190}" destId="{B553A014-05D5-4BC0-8C4D-54B2EE4A9208}" srcOrd="0" destOrd="0" presId="urn:microsoft.com/office/officeart/2005/8/layout/hierarchy1"/>
    <dgm:cxn modelId="{0CA8CC06-235B-407C-A351-63201A8DA490}" type="presParOf" srcId="{E8DE1E41-D8E4-4647-8A61-30BD3B95E190}" destId="{D2C96321-E6A8-4A87-A3A6-064A6CFAB9AC}" srcOrd="1" destOrd="0" presId="urn:microsoft.com/office/officeart/2005/8/layout/hierarchy1"/>
    <dgm:cxn modelId="{07AC4D15-85FB-43BA-9024-816CAFD70B00}" type="presParOf" srcId="{6A15A0C7-5744-4635-B481-968956C6728F}" destId="{F6556F79-66EE-467C-B2E2-D05EFC4F2F5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AFB748-5244-4881-B729-4CFE23424F9E}">
      <dsp:nvSpPr>
        <dsp:cNvPr id="0" name=""/>
        <dsp:cNvSpPr/>
      </dsp:nvSpPr>
      <dsp:spPr>
        <a:xfrm>
          <a:off x="0" y="15976"/>
          <a:ext cx="11029615" cy="865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>
              <a:latin typeface="Arial" panose="020B0604020202020204" pitchFamily="34" charset="0"/>
              <a:cs typeface="Arial" panose="020B0604020202020204" pitchFamily="34" charset="0"/>
            </a:rPr>
            <a:t>How does this contribute to the discipline? </a:t>
          </a:r>
        </a:p>
      </dsp:txBody>
      <dsp:txXfrm>
        <a:off x="42265" y="58241"/>
        <a:ext cx="10945085" cy="781270"/>
      </dsp:txXfrm>
    </dsp:sp>
    <dsp:sp modelId="{49C2B7A6-9D1B-4944-ADFB-4DDEB8BFBC4F}">
      <dsp:nvSpPr>
        <dsp:cNvPr id="0" name=""/>
        <dsp:cNvSpPr/>
      </dsp:nvSpPr>
      <dsp:spPr>
        <a:xfrm>
          <a:off x="0" y="881776"/>
          <a:ext cx="11029615" cy="957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0190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>
              <a:latin typeface="Arial" panose="020B0604020202020204" pitchFamily="34" charset="0"/>
              <a:cs typeface="Arial" panose="020B0604020202020204" pitchFamily="34" charset="0"/>
            </a:rPr>
            <a:t>Fills a gap within previous research.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>
              <a:latin typeface="Arial" panose="020B0604020202020204" pitchFamily="34" charset="0"/>
              <a:cs typeface="Arial" panose="020B0604020202020204" pitchFamily="34" charset="0"/>
            </a:rPr>
            <a:t>Gives researchers a direction to conduct more research. </a:t>
          </a:r>
        </a:p>
      </dsp:txBody>
      <dsp:txXfrm>
        <a:off x="0" y="881776"/>
        <a:ext cx="11029615" cy="957375"/>
      </dsp:txXfrm>
    </dsp:sp>
    <dsp:sp modelId="{B01ACB49-2D27-4CAA-9D70-42D05F7E2454}">
      <dsp:nvSpPr>
        <dsp:cNvPr id="0" name=""/>
        <dsp:cNvSpPr/>
      </dsp:nvSpPr>
      <dsp:spPr>
        <a:xfrm>
          <a:off x="0" y="1839151"/>
          <a:ext cx="11029615" cy="865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>
              <a:latin typeface="Arial" panose="020B0604020202020204" pitchFamily="34" charset="0"/>
              <a:cs typeface="Arial" panose="020B0604020202020204" pitchFamily="34" charset="0"/>
            </a:rPr>
            <a:t>Why is this important to research? </a:t>
          </a:r>
        </a:p>
      </dsp:txBody>
      <dsp:txXfrm>
        <a:off x="42265" y="1881416"/>
        <a:ext cx="10945085" cy="781270"/>
      </dsp:txXfrm>
    </dsp:sp>
    <dsp:sp modelId="{909A12E0-F3B4-4949-9B1B-70C734ECBDD4}">
      <dsp:nvSpPr>
        <dsp:cNvPr id="0" name=""/>
        <dsp:cNvSpPr/>
      </dsp:nvSpPr>
      <dsp:spPr>
        <a:xfrm>
          <a:off x="0" y="2704951"/>
          <a:ext cx="11029615" cy="957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0190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>
              <a:latin typeface="Arial" panose="020B0604020202020204" pitchFamily="34" charset="0"/>
              <a:cs typeface="Arial" panose="020B0604020202020204" pitchFamily="34" charset="0"/>
            </a:rPr>
            <a:t>Mentally ill individuals have a high mortality rate. 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>
              <a:latin typeface="Arial" panose="020B0604020202020204" pitchFamily="34" charset="0"/>
              <a:cs typeface="Arial" panose="020B0604020202020204" pitchFamily="34" charset="0"/>
            </a:rPr>
            <a:t>Digital platform usage.</a:t>
          </a:r>
        </a:p>
      </dsp:txBody>
      <dsp:txXfrm>
        <a:off x="0" y="2704951"/>
        <a:ext cx="11029615" cy="9573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91EF37-774F-4EF5-8346-A24AAD291FFB}">
      <dsp:nvSpPr>
        <dsp:cNvPr id="0" name=""/>
        <dsp:cNvSpPr/>
      </dsp:nvSpPr>
      <dsp:spPr>
        <a:xfrm>
          <a:off x="0" y="359101"/>
          <a:ext cx="11029615" cy="1593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021" tIns="458216" rIns="856021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rial" panose="020B0604020202020204" pitchFamily="34" charset="0"/>
              <a:cs typeface="Arial" panose="020B0604020202020204" pitchFamily="34" charset="0"/>
            </a:rPr>
            <a:t>Objective 1.1: Collect and process survey data.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rial" panose="020B0604020202020204" pitchFamily="34" charset="0"/>
              <a:cs typeface="Arial" panose="020B0604020202020204" pitchFamily="34" charset="0"/>
            </a:rPr>
            <a:t>Objective 1.2: Identify key predictors of mental health issues. 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rial" panose="020B0604020202020204" pitchFamily="34" charset="0"/>
              <a:cs typeface="Arial" panose="020B0604020202020204" pitchFamily="34" charset="0"/>
            </a:rPr>
            <a:t>Objective 1.3: Train predictive models. </a:t>
          </a:r>
        </a:p>
      </dsp:txBody>
      <dsp:txXfrm>
        <a:off x="0" y="359101"/>
        <a:ext cx="11029615" cy="1593900"/>
      </dsp:txXfrm>
    </dsp:sp>
    <dsp:sp modelId="{34B46987-9A7D-48B2-BE4C-7DFB921509AE}">
      <dsp:nvSpPr>
        <dsp:cNvPr id="0" name=""/>
        <dsp:cNvSpPr/>
      </dsp:nvSpPr>
      <dsp:spPr>
        <a:xfrm>
          <a:off x="551480" y="34381"/>
          <a:ext cx="7720730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825" tIns="0" rIns="29182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rial" panose="020B0604020202020204" pitchFamily="34" charset="0"/>
              <a:cs typeface="Arial" panose="020B0604020202020204" pitchFamily="34" charset="0"/>
            </a:rPr>
            <a:t>Aim 1: Develop general and gender-specific models.</a:t>
          </a:r>
        </a:p>
      </dsp:txBody>
      <dsp:txXfrm>
        <a:off x="583183" y="66084"/>
        <a:ext cx="7657324" cy="586034"/>
      </dsp:txXfrm>
    </dsp:sp>
    <dsp:sp modelId="{AA59F67C-E07C-4D40-B8B4-92A671797386}">
      <dsp:nvSpPr>
        <dsp:cNvPr id="0" name=""/>
        <dsp:cNvSpPr/>
      </dsp:nvSpPr>
      <dsp:spPr>
        <a:xfrm>
          <a:off x="0" y="2396521"/>
          <a:ext cx="11029615" cy="1247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021" tIns="458216" rIns="856021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rial" panose="020B0604020202020204" pitchFamily="34" charset="0"/>
              <a:cs typeface="Arial" panose="020B0604020202020204" pitchFamily="34" charset="0"/>
            </a:rPr>
            <a:t>Objective 2.1: Assess the performance of the models. 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rial" panose="020B0604020202020204" pitchFamily="34" charset="0"/>
              <a:cs typeface="Arial" panose="020B0604020202020204" pitchFamily="34" charset="0"/>
            </a:rPr>
            <a:t>Objective 2.2: Compare the performance of the models. </a:t>
          </a:r>
        </a:p>
      </dsp:txBody>
      <dsp:txXfrm>
        <a:off x="0" y="2396521"/>
        <a:ext cx="11029615" cy="1247400"/>
      </dsp:txXfrm>
    </dsp:sp>
    <dsp:sp modelId="{87637A2C-4A20-4618-9905-A752B0F031A5}">
      <dsp:nvSpPr>
        <dsp:cNvPr id="0" name=""/>
        <dsp:cNvSpPr/>
      </dsp:nvSpPr>
      <dsp:spPr>
        <a:xfrm>
          <a:off x="551480" y="2071801"/>
          <a:ext cx="7720730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825" tIns="0" rIns="29182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rial" panose="020B0604020202020204" pitchFamily="34" charset="0"/>
              <a:cs typeface="Arial" panose="020B0604020202020204" pitchFamily="34" charset="0"/>
            </a:rPr>
            <a:t>Aim 2: Evaluate the effectiveness of the models. </a:t>
          </a:r>
        </a:p>
      </dsp:txBody>
      <dsp:txXfrm>
        <a:off x="583183" y="2103504"/>
        <a:ext cx="7657324" cy="5860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6289C1-1CAD-445D-B3C4-83F18862B4A6}">
      <dsp:nvSpPr>
        <dsp:cNvPr id="0" name=""/>
        <dsp:cNvSpPr/>
      </dsp:nvSpPr>
      <dsp:spPr>
        <a:xfrm>
          <a:off x="3436" y="94231"/>
          <a:ext cx="3102079" cy="1551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Islam, M. et al. (2024) 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“A comprehensive review of predictive analytics models for mental illness using machine learning algorithms.”</a:t>
          </a:r>
        </a:p>
      </dsp:txBody>
      <dsp:txXfrm>
        <a:off x="48864" y="139659"/>
        <a:ext cx="3011223" cy="1460183"/>
      </dsp:txXfrm>
    </dsp:sp>
    <dsp:sp modelId="{1D773600-9425-4C99-8B76-E73814547368}">
      <dsp:nvSpPr>
        <dsp:cNvPr id="0" name=""/>
        <dsp:cNvSpPr/>
      </dsp:nvSpPr>
      <dsp:spPr>
        <a:xfrm>
          <a:off x="313644" y="1645271"/>
          <a:ext cx="310207" cy="11632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3279"/>
              </a:lnTo>
              <a:lnTo>
                <a:pt x="310207" y="1163279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6929FA-B6FF-4EEE-A7B5-C485E7BBC821}">
      <dsp:nvSpPr>
        <dsp:cNvPr id="0" name=""/>
        <dsp:cNvSpPr/>
      </dsp:nvSpPr>
      <dsp:spPr>
        <a:xfrm>
          <a:off x="623852" y="2033031"/>
          <a:ext cx="2481663" cy="1551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Literature Review that analyzes the current available research, as well as suggests future research directions</a:t>
          </a:r>
          <a:r>
            <a:rPr lang="en-US" sz="1700" kern="1200" dirty="0"/>
            <a:t>. </a:t>
          </a:r>
        </a:p>
      </dsp:txBody>
      <dsp:txXfrm>
        <a:off x="669280" y="2078459"/>
        <a:ext cx="2390807" cy="1460183"/>
      </dsp:txXfrm>
    </dsp:sp>
    <dsp:sp modelId="{CEEA6DC5-1175-4C05-B60A-DB6B184C8B64}">
      <dsp:nvSpPr>
        <dsp:cNvPr id="0" name=""/>
        <dsp:cNvSpPr/>
      </dsp:nvSpPr>
      <dsp:spPr>
        <a:xfrm>
          <a:off x="3881035" y="94231"/>
          <a:ext cx="3102079" cy="1551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Verma, S. et al. (2024)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 “Predictive models for mental health detection: a comparative analysis of logistic regression, random forest, and SVM.”</a:t>
          </a:r>
        </a:p>
      </dsp:txBody>
      <dsp:txXfrm>
        <a:off x="3926463" y="139659"/>
        <a:ext cx="3011223" cy="1460183"/>
      </dsp:txXfrm>
    </dsp:sp>
    <dsp:sp modelId="{824AF975-29D2-4ECD-A3CD-E25E5378F95D}">
      <dsp:nvSpPr>
        <dsp:cNvPr id="0" name=""/>
        <dsp:cNvSpPr/>
      </dsp:nvSpPr>
      <dsp:spPr>
        <a:xfrm>
          <a:off x="4191243" y="1645271"/>
          <a:ext cx="310207" cy="11632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3279"/>
              </a:lnTo>
              <a:lnTo>
                <a:pt x="310207" y="1163279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09256A-B0FD-4A25-B3AF-D19C9FA02C0E}">
      <dsp:nvSpPr>
        <dsp:cNvPr id="0" name=""/>
        <dsp:cNvSpPr/>
      </dsp:nvSpPr>
      <dsp:spPr>
        <a:xfrm>
          <a:off x="4501451" y="2033031"/>
          <a:ext cx="2481663" cy="1551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Analyzes and compares several machine learning methods for mental health detection</a:t>
          </a:r>
          <a:r>
            <a:rPr lang="en-US" sz="1700" kern="1200" dirty="0"/>
            <a:t>. </a:t>
          </a:r>
        </a:p>
      </dsp:txBody>
      <dsp:txXfrm>
        <a:off x="4546879" y="2078459"/>
        <a:ext cx="2390807" cy="1460183"/>
      </dsp:txXfrm>
    </dsp:sp>
    <dsp:sp modelId="{CEBECC64-8170-4355-B43A-47C5B660D4A4}">
      <dsp:nvSpPr>
        <dsp:cNvPr id="0" name=""/>
        <dsp:cNvSpPr/>
      </dsp:nvSpPr>
      <dsp:spPr>
        <a:xfrm>
          <a:off x="7758634" y="94231"/>
          <a:ext cx="3267544" cy="1551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Rosenfield, S. &amp; Smith, D. (2010)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“Gender and Mental Health: Do Men and Women Have Different Amounts or Types of Problems?” </a:t>
          </a:r>
        </a:p>
      </dsp:txBody>
      <dsp:txXfrm>
        <a:off x="7804062" y="139659"/>
        <a:ext cx="3176688" cy="1460183"/>
      </dsp:txXfrm>
    </dsp:sp>
    <dsp:sp modelId="{A4173CE1-54A5-4E19-9DAA-EB8745EFB9D3}">
      <dsp:nvSpPr>
        <dsp:cNvPr id="0" name=""/>
        <dsp:cNvSpPr/>
      </dsp:nvSpPr>
      <dsp:spPr>
        <a:xfrm>
          <a:off x="8085388" y="1645271"/>
          <a:ext cx="326754" cy="11632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3279"/>
              </a:lnTo>
              <a:lnTo>
                <a:pt x="326754" y="1163279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BB0001-6E85-4CAF-855A-6C39FC8F1411}">
      <dsp:nvSpPr>
        <dsp:cNvPr id="0" name=""/>
        <dsp:cNvSpPr/>
      </dsp:nvSpPr>
      <dsp:spPr>
        <a:xfrm>
          <a:off x="8412143" y="2033031"/>
          <a:ext cx="2481663" cy="1551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Examines how and why men and women experience mental illness differently. </a:t>
          </a:r>
        </a:p>
      </dsp:txBody>
      <dsp:txXfrm>
        <a:off x="8457571" y="2078459"/>
        <a:ext cx="2390807" cy="14601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9853D6-12CE-48EB-8A5E-94EF448B5788}">
      <dsp:nvSpPr>
        <dsp:cNvPr id="0" name=""/>
        <dsp:cNvSpPr/>
      </dsp:nvSpPr>
      <dsp:spPr>
        <a:xfrm>
          <a:off x="990942" y="1330"/>
          <a:ext cx="2827416" cy="16964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Arial" panose="020B0604020202020204" pitchFamily="34" charset="0"/>
              <a:cs typeface="Arial" panose="020B0604020202020204" pitchFamily="34" charset="0"/>
            </a:rPr>
            <a:t>Data Collection</a:t>
          </a:r>
          <a:endParaRPr lang="en-US" sz="29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990942" y="1330"/>
        <a:ext cx="2827416" cy="1696449"/>
      </dsp:txXfrm>
    </dsp:sp>
    <dsp:sp modelId="{8B811446-4BDE-4B5E-8F80-136F09BD7E5D}">
      <dsp:nvSpPr>
        <dsp:cNvPr id="0" name=""/>
        <dsp:cNvSpPr/>
      </dsp:nvSpPr>
      <dsp:spPr>
        <a:xfrm>
          <a:off x="4101099" y="1330"/>
          <a:ext cx="2827416" cy="16964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Arial" panose="020B0604020202020204" pitchFamily="34" charset="0"/>
              <a:cs typeface="Arial" panose="020B0604020202020204" pitchFamily="34" charset="0"/>
            </a:rPr>
            <a:t>Data Preprocessing</a:t>
          </a:r>
          <a:endParaRPr lang="en-US" sz="29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101099" y="1330"/>
        <a:ext cx="2827416" cy="1696449"/>
      </dsp:txXfrm>
    </dsp:sp>
    <dsp:sp modelId="{2A2142E8-C7EB-4517-82B3-8D0358E4D59E}">
      <dsp:nvSpPr>
        <dsp:cNvPr id="0" name=""/>
        <dsp:cNvSpPr/>
      </dsp:nvSpPr>
      <dsp:spPr>
        <a:xfrm>
          <a:off x="7211257" y="1330"/>
          <a:ext cx="2827416" cy="16964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Arial" panose="020B0604020202020204" pitchFamily="34" charset="0"/>
              <a:cs typeface="Arial" panose="020B0604020202020204" pitchFamily="34" charset="0"/>
            </a:rPr>
            <a:t>Exploratory Data Analysis</a:t>
          </a:r>
        </a:p>
      </dsp:txBody>
      <dsp:txXfrm>
        <a:off x="7211257" y="1330"/>
        <a:ext cx="2827416" cy="1696449"/>
      </dsp:txXfrm>
    </dsp:sp>
    <dsp:sp modelId="{C73EB76E-C54F-48EA-9A60-8D9B60956F08}">
      <dsp:nvSpPr>
        <dsp:cNvPr id="0" name=""/>
        <dsp:cNvSpPr/>
      </dsp:nvSpPr>
      <dsp:spPr>
        <a:xfrm>
          <a:off x="990942" y="1980522"/>
          <a:ext cx="2827416" cy="16964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Arial" panose="020B0604020202020204" pitchFamily="34" charset="0"/>
              <a:cs typeface="Arial" panose="020B0604020202020204" pitchFamily="34" charset="0"/>
            </a:rPr>
            <a:t>Model Development</a:t>
          </a:r>
          <a:endParaRPr lang="en-US" sz="29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990942" y="1980522"/>
        <a:ext cx="2827416" cy="1696449"/>
      </dsp:txXfrm>
    </dsp:sp>
    <dsp:sp modelId="{3AA44B5B-38A7-4C57-967F-95D583F76A02}">
      <dsp:nvSpPr>
        <dsp:cNvPr id="0" name=""/>
        <dsp:cNvSpPr/>
      </dsp:nvSpPr>
      <dsp:spPr>
        <a:xfrm>
          <a:off x="4101099" y="1980522"/>
          <a:ext cx="2827416" cy="16964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Arial" panose="020B0604020202020204" pitchFamily="34" charset="0"/>
              <a:cs typeface="Arial" panose="020B0604020202020204" pitchFamily="34" charset="0"/>
            </a:rPr>
            <a:t>Model Evaluation</a:t>
          </a:r>
          <a:endParaRPr lang="en-US" sz="29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101099" y="1980522"/>
        <a:ext cx="2827416" cy="1696449"/>
      </dsp:txXfrm>
    </dsp:sp>
    <dsp:sp modelId="{5E6CBB04-4C7B-4D43-B977-36EECED1E8F8}">
      <dsp:nvSpPr>
        <dsp:cNvPr id="0" name=""/>
        <dsp:cNvSpPr/>
      </dsp:nvSpPr>
      <dsp:spPr>
        <a:xfrm>
          <a:off x="7211257" y="1980522"/>
          <a:ext cx="2827416" cy="16964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Arial" panose="020B0604020202020204" pitchFamily="34" charset="0"/>
              <a:cs typeface="Arial" panose="020B0604020202020204" pitchFamily="34" charset="0"/>
            </a:rPr>
            <a:t>Model Comparison</a:t>
          </a:r>
          <a:endParaRPr lang="en-US" sz="29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7211257" y="1980522"/>
        <a:ext cx="2827416" cy="169644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99049E-C891-4326-9F75-7A80DF814DE3}">
      <dsp:nvSpPr>
        <dsp:cNvPr id="0" name=""/>
        <dsp:cNvSpPr/>
      </dsp:nvSpPr>
      <dsp:spPr>
        <a:xfrm>
          <a:off x="6363" y="67995"/>
          <a:ext cx="1458500" cy="14585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33B89B-31EB-4431-8A00-D5DB9C463B6A}">
      <dsp:nvSpPr>
        <dsp:cNvPr id="0" name=""/>
        <dsp:cNvSpPr/>
      </dsp:nvSpPr>
      <dsp:spPr>
        <a:xfrm>
          <a:off x="312648" y="374280"/>
          <a:ext cx="845930" cy="8459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8E8BFE-FD7E-49FD-A231-5195FA0A6A68}">
      <dsp:nvSpPr>
        <dsp:cNvPr id="0" name=""/>
        <dsp:cNvSpPr/>
      </dsp:nvSpPr>
      <dsp:spPr>
        <a:xfrm>
          <a:off x="1777400" y="67995"/>
          <a:ext cx="3437893" cy="1458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What should we do with personal data? </a:t>
          </a:r>
        </a:p>
      </dsp:txBody>
      <dsp:txXfrm>
        <a:off x="1777400" y="67995"/>
        <a:ext cx="3437893" cy="1458500"/>
      </dsp:txXfrm>
    </dsp:sp>
    <dsp:sp modelId="{E4DF8290-AC5D-4718-B560-614777771261}">
      <dsp:nvSpPr>
        <dsp:cNvPr id="0" name=""/>
        <dsp:cNvSpPr/>
      </dsp:nvSpPr>
      <dsp:spPr>
        <a:xfrm>
          <a:off x="5814320" y="67995"/>
          <a:ext cx="1458500" cy="14585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5A7B44-9B55-42A2-B61C-E34DAD098D81}">
      <dsp:nvSpPr>
        <dsp:cNvPr id="0" name=""/>
        <dsp:cNvSpPr/>
      </dsp:nvSpPr>
      <dsp:spPr>
        <a:xfrm>
          <a:off x="6120606" y="374280"/>
          <a:ext cx="845930" cy="8459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87ACBC-C731-4454-B44E-91B604273094}">
      <dsp:nvSpPr>
        <dsp:cNvPr id="0" name=""/>
        <dsp:cNvSpPr/>
      </dsp:nvSpPr>
      <dsp:spPr>
        <a:xfrm>
          <a:off x="7585357" y="67995"/>
          <a:ext cx="3437893" cy="1458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What should we tell participants? </a:t>
          </a:r>
        </a:p>
      </dsp:txBody>
      <dsp:txXfrm>
        <a:off x="7585357" y="67995"/>
        <a:ext cx="3437893" cy="1458500"/>
      </dsp:txXfrm>
    </dsp:sp>
    <dsp:sp modelId="{B336122B-598A-40DC-A3CB-2777BE7FD2DB}">
      <dsp:nvSpPr>
        <dsp:cNvPr id="0" name=""/>
        <dsp:cNvSpPr/>
      </dsp:nvSpPr>
      <dsp:spPr>
        <a:xfrm>
          <a:off x="6363" y="2151807"/>
          <a:ext cx="1458500" cy="14585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D2C077-F57F-4D7E-BBF3-1DB254626435}">
      <dsp:nvSpPr>
        <dsp:cNvPr id="0" name=""/>
        <dsp:cNvSpPr/>
      </dsp:nvSpPr>
      <dsp:spPr>
        <a:xfrm>
          <a:off x="312648" y="2458092"/>
          <a:ext cx="845930" cy="8459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B7104C-0AC6-4E28-A72F-0524DB8FBE9C}">
      <dsp:nvSpPr>
        <dsp:cNvPr id="0" name=""/>
        <dsp:cNvSpPr/>
      </dsp:nvSpPr>
      <dsp:spPr>
        <a:xfrm>
          <a:off x="1777400" y="2151807"/>
          <a:ext cx="3437893" cy="1458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What are the potential risks or impacts?</a:t>
          </a:r>
        </a:p>
      </dsp:txBody>
      <dsp:txXfrm>
        <a:off x="1777400" y="2151807"/>
        <a:ext cx="3437893" cy="1458500"/>
      </dsp:txXfrm>
    </dsp:sp>
    <dsp:sp modelId="{6686F6B9-DAC5-491C-AA02-E06509B8C64F}">
      <dsp:nvSpPr>
        <dsp:cNvPr id="0" name=""/>
        <dsp:cNvSpPr/>
      </dsp:nvSpPr>
      <dsp:spPr>
        <a:xfrm>
          <a:off x="5814320" y="2151807"/>
          <a:ext cx="1458500" cy="14585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735004-EC2F-402D-BE54-F1DEC8B85ECF}">
      <dsp:nvSpPr>
        <dsp:cNvPr id="0" name=""/>
        <dsp:cNvSpPr/>
      </dsp:nvSpPr>
      <dsp:spPr>
        <a:xfrm>
          <a:off x="6120606" y="2458092"/>
          <a:ext cx="845930" cy="84593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E60289-1BE9-4B9A-94F3-0F338FD38878}">
      <dsp:nvSpPr>
        <dsp:cNvPr id="0" name=""/>
        <dsp:cNvSpPr/>
      </dsp:nvSpPr>
      <dsp:spPr>
        <a:xfrm>
          <a:off x="7585357" y="2151807"/>
          <a:ext cx="3437893" cy="1458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Are there any potential biases? </a:t>
          </a:r>
        </a:p>
      </dsp:txBody>
      <dsp:txXfrm>
        <a:off x="7585357" y="2151807"/>
        <a:ext cx="3437893" cy="14585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323292-5B37-42A0-905F-7EA741308704}">
      <dsp:nvSpPr>
        <dsp:cNvPr id="0" name=""/>
        <dsp:cNvSpPr/>
      </dsp:nvSpPr>
      <dsp:spPr>
        <a:xfrm>
          <a:off x="0" y="690520"/>
          <a:ext cx="3102079" cy="19698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CE288D-174B-404A-8C14-49D9EC3574AB}">
      <dsp:nvSpPr>
        <dsp:cNvPr id="0" name=""/>
        <dsp:cNvSpPr/>
      </dsp:nvSpPr>
      <dsp:spPr>
        <a:xfrm>
          <a:off x="344675" y="1017962"/>
          <a:ext cx="3102079" cy="19698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/>
            <a:t>Female-Only Predictive Model </a:t>
          </a:r>
          <a:endParaRPr lang="en-US" sz="3500" kern="1200"/>
        </a:p>
      </dsp:txBody>
      <dsp:txXfrm>
        <a:off x="402369" y="1075656"/>
        <a:ext cx="2986691" cy="1854432"/>
      </dsp:txXfrm>
    </dsp:sp>
    <dsp:sp modelId="{FE74C0E4-CB70-4FA9-BC01-8E681C80B2EE}">
      <dsp:nvSpPr>
        <dsp:cNvPr id="0" name=""/>
        <dsp:cNvSpPr/>
      </dsp:nvSpPr>
      <dsp:spPr>
        <a:xfrm>
          <a:off x="3791430" y="690520"/>
          <a:ext cx="3102079" cy="19698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29FC59-9134-4D9D-B0DC-39A697726508}">
      <dsp:nvSpPr>
        <dsp:cNvPr id="0" name=""/>
        <dsp:cNvSpPr/>
      </dsp:nvSpPr>
      <dsp:spPr>
        <a:xfrm>
          <a:off x="4136105" y="1017962"/>
          <a:ext cx="3102079" cy="19698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/>
            <a:t>Male-Only Predictive Model </a:t>
          </a:r>
          <a:endParaRPr lang="en-US" sz="3500" kern="1200"/>
        </a:p>
      </dsp:txBody>
      <dsp:txXfrm>
        <a:off x="4193799" y="1075656"/>
        <a:ext cx="2986691" cy="1854432"/>
      </dsp:txXfrm>
    </dsp:sp>
    <dsp:sp modelId="{B553A014-05D5-4BC0-8C4D-54B2EE4A9208}">
      <dsp:nvSpPr>
        <dsp:cNvPr id="0" name=""/>
        <dsp:cNvSpPr/>
      </dsp:nvSpPr>
      <dsp:spPr>
        <a:xfrm>
          <a:off x="7582860" y="690520"/>
          <a:ext cx="3102079" cy="19698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96321-E6A8-4A87-A3A6-064A6CFAB9AC}">
      <dsp:nvSpPr>
        <dsp:cNvPr id="0" name=""/>
        <dsp:cNvSpPr/>
      </dsp:nvSpPr>
      <dsp:spPr>
        <a:xfrm>
          <a:off x="7927535" y="1017962"/>
          <a:ext cx="3102079" cy="19698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/>
            <a:t>General Predictive Model</a:t>
          </a:r>
          <a:endParaRPr lang="en-US" sz="3500" kern="1200"/>
        </a:p>
      </dsp:txBody>
      <dsp:txXfrm>
        <a:off x="7985229" y="1075656"/>
        <a:ext cx="2986691" cy="18544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10/7/2024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10/7/2024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833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630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10/7/2024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39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73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701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824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53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83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7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73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0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91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14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09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4008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hyperlink" Target="https://unsplash.com/" TargetMode="Externa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1.xml"/><Relationship Id="rId9" Type="http://schemas.microsoft.com/office/2007/relationships/diagramDrawing" Target="../diagrams/drawing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A499F183-99EE-4B1F-BA64-21A07922A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783A767-5AFC-40D0-A72C-09036EA17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1262CAC-6BC8-43F9-9113-770A2772F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AA2CCB6-DFD2-41CD-96FE-0140B7935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8AD8FBB-D832-4741-BBC7-3C6FA6A2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2B94989-F40F-4744-9484-5900206FB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9"/>
            <a:ext cx="7498616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596844-7944-4CCC-EB42-58E573790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9243" y="1419225"/>
            <a:ext cx="6798608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Proposal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DCDF44-6B51-6608-B639-072DCBBD62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9243" y="3505095"/>
            <a:ext cx="6798608" cy="173365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</a:pPr>
            <a:r>
              <a:rPr lang="en-US" sz="2400" cap="all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Title: </a:t>
            </a:r>
          </a:p>
          <a:p>
            <a:pPr>
              <a:spcBef>
                <a:spcPct val="20000"/>
              </a:spcBef>
            </a:pPr>
            <a:r>
              <a:rPr lang="en-US" sz="2400" cap="all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Gender-Specific Predictive Modeling for Early Detection of Mental Health Issues</a:t>
            </a:r>
          </a:p>
        </p:txBody>
      </p:sp>
      <p:pic>
        <p:nvPicPr>
          <p:cNvPr id="10" name="Picture Placeholder 9" descr="A building with a sign on the side&#10;&#10;Description automatically generated">
            <a:extLst>
              <a:ext uri="{FF2B5EF4-FFF2-40B4-BE49-F238E27FC236}">
                <a16:creationId xmlns:a16="http://schemas.microsoft.com/office/drawing/2014/main" id="{7AE917B3-B9ED-7ADC-3599-A9D665C5C2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29" t="23059" b="23059"/>
          <a:stretch/>
        </p:blipFill>
        <p:spPr>
          <a:xfrm>
            <a:off x="847702" y="1452930"/>
            <a:ext cx="2900984" cy="4208604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D0CDC8-C174-FAC5-2EFC-453E94834724}"/>
              </a:ext>
            </a:extLst>
          </p:cNvPr>
          <p:cNvSpPr txBox="1"/>
          <p:nvPr/>
        </p:nvSpPr>
        <p:spPr>
          <a:xfrm>
            <a:off x="0" y="6611779"/>
            <a:ext cx="12818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Images: </a:t>
            </a:r>
            <a:r>
              <a:rPr lang="en-US" sz="1000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0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D4451238-54CE-F90B-4145-AAD527DCBE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20684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5937">
        <p:fade/>
      </p:transition>
    </mc:Choice>
    <mc:Fallback>
      <p:transition spd="med" advTm="359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C394E-745E-0188-C074-2600DD57E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ACA8F-E128-2FA2-2D04-1090F5328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-45720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Colton, C. W. &amp;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Manderscheid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R. W. (2006) Congruencies in Increased Mortality Rates, Years of Potential Life Lost, and 	Causes of Death Among Public Mental Health Clients in Eight States.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Preventing Chronic Disease.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3(2):A42. Available 	from: https://pubmed.ncbi.nlm.nih.gov/16539783/ [Accessed 1 October 2024].</a:t>
            </a:r>
          </a:p>
          <a:p>
            <a:pPr marL="0" indent="-45720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Islam, M.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., Hassan, S.,  Akter, S.,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Jibon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A. F. &amp;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Sahidullah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M. (2024) A comprehensive review of predictive analytics models 	for mental illness using machine learning algorithms.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Healthcare Analytics.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6.  Available from: 	https://doi.org/10.1016/j.health.2024.100350 [Accessed 3 October 2024].</a:t>
            </a:r>
          </a:p>
          <a:p>
            <a:pPr marL="0" indent="-45720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Rosenfield, S. &amp; Smith, D. (2010) ‘Gender and Mental Health: Do Men and Women Have Different Amounts or Types of 	Problems?’, in: Scheid, L. T. &amp; Brown, N. T. (eds)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A Handbook for the Study of Mental Health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New York: Cambridge 	University Press. 256-267.</a:t>
            </a:r>
          </a:p>
          <a:p>
            <a:pPr marL="0" indent="-45720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Verma, S., Tyagi, P., Sharma, K. &amp; Tyagi, J. (2024) Predictive models for mental health detection: a comparative analysis of 	logistic regression, random forest, and SVM.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International Journal of Research Publication and Reviews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5(5):13208-	13215. Available from: https://ijrpr.com/uploads/V5ISSUE5/IJRPR29037.pdf [Accessed 4 October 2024].</a:t>
            </a:r>
          </a:p>
          <a:p>
            <a:pPr marL="0" indent="-45720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Walker E. R., McGee R. E. &amp;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Druss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B.G. (2015) Mortality in Mental Disorders and Global Disease Burden Implications: A 	Systematic Review and Meta-analysis.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JAMA Psychiatry.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72(4):334–341.  Available from: 	doi:10.1001/jamapsychiatry.2014.2502 [Accessed 1 October 2024].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A618950-378A-83B3-C468-AF3CC5C181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36803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070">
        <p:fade/>
      </p:transition>
    </mc:Choice>
    <mc:Fallback>
      <p:transition spd="med" advTm="90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8CF8B-12B0-A322-5664-92CB2D51C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Contribution and Significance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253E2512-5456-75B6-5FA7-CC12894A70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6947166"/>
              </p:ext>
            </p:extLst>
          </p:nvPr>
        </p:nvGraphicFramePr>
        <p:xfrm>
          <a:off x="581192" y="2180496"/>
          <a:ext cx="1102961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ACEEBC3-4EAD-5579-F87E-18DF5A004F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8260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5660">
        <p:fade/>
      </p:transition>
    </mc:Choice>
    <mc:Fallback>
      <p:transition spd="med" advTm="1356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CE601-A90C-F914-71C2-986A5364E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20EB8-1B7D-E8F2-34E3-0FDA3400C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5897" y="2127903"/>
            <a:ext cx="8980205" cy="3696714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“Can gender-specific predictive models increase the accuracy of predicting the onset of mental illness?”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28768220-411D-A6B8-B0E0-1A105512B8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54313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327">
        <p:fade/>
      </p:transition>
    </mc:Choice>
    <mc:Fallback>
      <p:transition spd="med" advTm="2432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8CF8B-12B0-A322-5664-92CB2D51C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Aims and Objectives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253E2512-5456-75B6-5FA7-CC12894A70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0596294"/>
              </p:ext>
            </p:extLst>
          </p:nvPr>
        </p:nvGraphicFramePr>
        <p:xfrm>
          <a:off x="581192" y="2180496"/>
          <a:ext cx="1102961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32FB2B8B-DAD6-927D-0581-FA47B214E1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31928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6377">
        <p:fade/>
      </p:transition>
    </mc:Choice>
    <mc:Fallback>
      <p:transition spd="med" advTm="563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37D1A-43E6-991E-461B-5E4C1F0A1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Key Literature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4A0A75B4-E025-B955-2B97-E2C9E29BE5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6012148"/>
              </p:ext>
            </p:extLst>
          </p:nvPr>
        </p:nvGraphicFramePr>
        <p:xfrm>
          <a:off x="581192" y="2180496"/>
          <a:ext cx="1102961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5B17D424-6377-7DFE-A6B4-FF146C14C7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46228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5665">
        <p:fade/>
      </p:transition>
    </mc:Choice>
    <mc:Fallback>
      <p:transition spd="med" advTm="956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37D1A-43E6-991E-461B-5E4C1F0A1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D400950C-DEF2-39AF-1864-C9FF4DFB6C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0285057"/>
              </p:ext>
            </p:extLst>
          </p:nvPr>
        </p:nvGraphicFramePr>
        <p:xfrm>
          <a:off x="581192" y="2180496"/>
          <a:ext cx="11029616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1612A655-A176-85D4-8C51-D704DE28C1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68023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2336">
        <p:fade/>
      </p:transition>
    </mc:Choice>
    <mc:Fallback>
      <p:transition spd="med" advTm="1523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7B4A5-2351-587B-B0DC-561B50C73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Considerations and Risk Assessment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C9D6F9AF-CD7C-CAF5-DCBF-C7FD3BE08DF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81192" y="2180496"/>
          <a:ext cx="1102961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399474EB-DB02-07F3-5B65-8B3BD98B30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86090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9190">
        <p:fade/>
      </p:transition>
    </mc:Choice>
    <mc:Fallback>
      <p:transition spd="med" advTm="1291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7B4A5-2351-587B-B0DC-561B50C73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Artefacts that will be created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6AC0643-F92C-2EC5-488C-D6CEA93264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81192" y="2180496"/>
          <a:ext cx="1102961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02BC815-06E7-EBE8-7E4E-F54E6A2E2E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79507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3181">
        <p:fade/>
      </p:transition>
    </mc:Choice>
    <mc:Fallback>
      <p:transition spd="med" advTm="231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ABE51-2620-E338-6483-4F3056437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of Proposed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54407-6EB7-5A85-A596-701F93626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7B720CD-94A2-91D0-0FF1-0D43EDCB00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5366016"/>
              </p:ext>
            </p:extLst>
          </p:nvPr>
        </p:nvGraphicFramePr>
        <p:xfrm>
          <a:off x="452927" y="1939894"/>
          <a:ext cx="11287573" cy="4597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7385">
                  <a:extLst>
                    <a:ext uri="{9D8B030D-6E8A-4147-A177-3AD203B41FA5}">
                      <a16:colId xmlns:a16="http://schemas.microsoft.com/office/drawing/2014/main" val="3125883259"/>
                    </a:ext>
                  </a:extLst>
                </a:gridCol>
                <a:gridCol w="1062884">
                  <a:extLst>
                    <a:ext uri="{9D8B030D-6E8A-4147-A177-3AD203B41FA5}">
                      <a16:colId xmlns:a16="http://schemas.microsoft.com/office/drawing/2014/main" val="4253554294"/>
                    </a:ext>
                  </a:extLst>
                </a:gridCol>
                <a:gridCol w="1062884">
                  <a:extLst>
                    <a:ext uri="{9D8B030D-6E8A-4147-A177-3AD203B41FA5}">
                      <a16:colId xmlns:a16="http://schemas.microsoft.com/office/drawing/2014/main" val="540110200"/>
                    </a:ext>
                  </a:extLst>
                </a:gridCol>
                <a:gridCol w="1062884">
                  <a:extLst>
                    <a:ext uri="{9D8B030D-6E8A-4147-A177-3AD203B41FA5}">
                      <a16:colId xmlns:a16="http://schemas.microsoft.com/office/drawing/2014/main" val="4226655394"/>
                    </a:ext>
                  </a:extLst>
                </a:gridCol>
                <a:gridCol w="1062884">
                  <a:extLst>
                    <a:ext uri="{9D8B030D-6E8A-4147-A177-3AD203B41FA5}">
                      <a16:colId xmlns:a16="http://schemas.microsoft.com/office/drawing/2014/main" val="3683615201"/>
                    </a:ext>
                  </a:extLst>
                </a:gridCol>
                <a:gridCol w="1062884">
                  <a:extLst>
                    <a:ext uri="{9D8B030D-6E8A-4147-A177-3AD203B41FA5}">
                      <a16:colId xmlns:a16="http://schemas.microsoft.com/office/drawing/2014/main" val="2573468474"/>
                    </a:ext>
                  </a:extLst>
                </a:gridCol>
                <a:gridCol w="1062884">
                  <a:extLst>
                    <a:ext uri="{9D8B030D-6E8A-4147-A177-3AD203B41FA5}">
                      <a16:colId xmlns:a16="http://schemas.microsoft.com/office/drawing/2014/main" val="2668876396"/>
                    </a:ext>
                  </a:extLst>
                </a:gridCol>
                <a:gridCol w="1062884">
                  <a:extLst>
                    <a:ext uri="{9D8B030D-6E8A-4147-A177-3AD203B41FA5}">
                      <a16:colId xmlns:a16="http://schemas.microsoft.com/office/drawing/2014/main" val="3602481031"/>
                    </a:ext>
                  </a:extLst>
                </a:gridCol>
              </a:tblGrid>
              <a:tr h="574705">
                <a:tc>
                  <a:txBody>
                    <a:bodyPr/>
                    <a:lstStyle/>
                    <a:p>
                      <a:r>
                        <a:rPr lang="en-US" dirty="0"/>
                        <a:t>Project Activity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206575"/>
                  </a:ext>
                </a:extLst>
              </a:tr>
              <a:tr h="574705">
                <a:tc>
                  <a:txBody>
                    <a:bodyPr/>
                    <a:lstStyle/>
                    <a:p>
                      <a:r>
                        <a:rPr lang="en-US" dirty="0"/>
                        <a:t>Clarifying Research Question and Topic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0313459"/>
                  </a:ext>
                </a:extLst>
              </a:tr>
              <a:tr h="574705">
                <a:tc>
                  <a:txBody>
                    <a:bodyPr/>
                    <a:lstStyle/>
                    <a:p>
                      <a:r>
                        <a:rPr lang="en-US" dirty="0"/>
                        <a:t>Securing Consistency in Design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324498"/>
                  </a:ext>
                </a:extLst>
              </a:tr>
              <a:tr h="574705">
                <a:tc>
                  <a:txBody>
                    <a:bodyPr/>
                    <a:lstStyle/>
                    <a:p>
                      <a:r>
                        <a:rPr lang="en-US" dirty="0"/>
                        <a:t>Ethics Committee Submission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2329045"/>
                  </a:ext>
                </a:extLst>
              </a:tr>
              <a:tr h="574705">
                <a:tc>
                  <a:txBody>
                    <a:bodyPr/>
                    <a:lstStyle/>
                    <a:p>
                      <a:r>
                        <a:rPr lang="en-US" dirty="0"/>
                        <a:t>Data Collection 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84105"/>
                  </a:ext>
                </a:extLst>
              </a:tr>
              <a:tr h="574705">
                <a:tc>
                  <a:txBody>
                    <a:bodyPr/>
                    <a:lstStyle/>
                    <a:p>
                      <a:r>
                        <a:rPr lang="en-US" dirty="0"/>
                        <a:t>Report Writing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5694486"/>
                  </a:ext>
                </a:extLst>
              </a:tr>
              <a:tr h="574705">
                <a:tc>
                  <a:txBody>
                    <a:bodyPr/>
                    <a:lstStyle/>
                    <a:p>
                      <a:r>
                        <a:rPr lang="en-US"/>
                        <a:t>Data Analysis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64636"/>
                  </a:ext>
                </a:extLst>
              </a:tr>
              <a:tr h="574705">
                <a:tc>
                  <a:txBody>
                    <a:bodyPr/>
                    <a:lstStyle/>
                    <a:p>
                      <a:r>
                        <a:rPr lang="en-US"/>
                        <a:t>Final Review and Submission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160950"/>
                  </a:ext>
                </a:extLst>
              </a:tr>
            </a:tbl>
          </a:graphicData>
        </a:graphic>
      </p:graphicFrame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6A7CF3EA-1B7F-5E6D-407D-56DBDE7BC1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88713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723">
        <p:fade/>
      </p:transition>
    </mc:Choice>
    <mc:Fallback>
      <p:transition spd="med" advTm="1007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521</TotalTime>
  <Words>735</Words>
  <Application>Microsoft Office PowerPoint</Application>
  <PresentationFormat>Widescreen</PresentationFormat>
  <Paragraphs>71</Paragraphs>
  <Slides>10</Slides>
  <Notes>2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Euphemia</vt:lpstr>
      <vt:lpstr>Gill Sans MT</vt:lpstr>
      <vt:lpstr>Wingdings 2</vt:lpstr>
      <vt:lpstr>Dividend</vt:lpstr>
      <vt:lpstr>Research Proposal</vt:lpstr>
      <vt:lpstr>Contribution and Significance</vt:lpstr>
      <vt:lpstr>Research Question</vt:lpstr>
      <vt:lpstr>Aims and Objectives</vt:lpstr>
      <vt:lpstr>Key Literature</vt:lpstr>
      <vt:lpstr>Methodology</vt:lpstr>
      <vt:lpstr>Ethical Considerations and Risk Assessment</vt:lpstr>
      <vt:lpstr>Description of Artefacts that will be created</vt:lpstr>
      <vt:lpstr>Timeline of Proposed Activities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Danielle Hall</dc:creator>
  <cp:lastModifiedBy>Danielle Hall</cp:lastModifiedBy>
  <cp:revision>1</cp:revision>
  <dcterms:created xsi:type="dcterms:W3CDTF">2024-10-07T12:09:01Z</dcterms:created>
  <dcterms:modified xsi:type="dcterms:W3CDTF">2024-10-07T20:51:00Z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